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5.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4"/>
  </p:sldMasterIdLst>
  <p:notesMasterIdLst>
    <p:notesMasterId r:id="rId48"/>
  </p:notesMasterIdLst>
  <p:sldIdLst>
    <p:sldId id="256" r:id="rId5"/>
    <p:sldId id="257" r:id="rId6"/>
    <p:sldId id="273" r:id="rId7"/>
    <p:sldId id="314" r:id="rId8"/>
    <p:sldId id="316" r:id="rId9"/>
    <p:sldId id="317" r:id="rId10"/>
    <p:sldId id="274" r:id="rId11"/>
    <p:sldId id="275" r:id="rId12"/>
    <p:sldId id="298" r:id="rId13"/>
    <p:sldId id="292" r:id="rId14"/>
    <p:sldId id="293" r:id="rId15"/>
    <p:sldId id="294" r:id="rId16"/>
    <p:sldId id="284" r:id="rId17"/>
    <p:sldId id="295" r:id="rId18"/>
    <p:sldId id="296" r:id="rId19"/>
    <p:sldId id="280" r:id="rId20"/>
    <p:sldId id="281" r:id="rId21"/>
    <p:sldId id="282" r:id="rId22"/>
    <p:sldId id="283" r:id="rId23"/>
    <p:sldId id="297" r:id="rId24"/>
    <p:sldId id="277" r:id="rId25"/>
    <p:sldId id="278" r:id="rId26"/>
    <p:sldId id="285" r:id="rId27"/>
    <p:sldId id="286" r:id="rId28"/>
    <p:sldId id="287" r:id="rId29"/>
    <p:sldId id="288" r:id="rId30"/>
    <p:sldId id="289" r:id="rId31"/>
    <p:sldId id="290" r:id="rId32"/>
    <p:sldId id="279" r:id="rId33"/>
    <p:sldId id="299" r:id="rId34"/>
    <p:sldId id="300" r:id="rId35"/>
    <p:sldId id="301" r:id="rId36"/>
    <p:sldId id="302" r:id="rId37"/>
    <p:sldId id="303" r:id="rId38"/>
    <p:sldId id="304" r:id="rId39"/>
    <p:sldId id="305" r:id="rId40"/>
    <p:sldId id="306" r:id="rId41"/>
    <p:sldId id="308" r:id="rId42"/>
    <p:sldId id="309" r:id="rId43"/>
    <p:sldId id="310" r:id="rId44"/>
    <p:sldId id="311" r:id="rId45"/>
    <p:sldId id="312" r:id="rId46"/>
    <p:sldId id="313"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6" d="100"/>
          <a:sy n="106" d="100"/>
        </p:scale>
        <p:origin x="176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872CFF-825B-4F37-AF73-72CFE101AD45}" type="doc">
      <dgm:prSet loTypeId="urn:microsoft.com/office/officeart/2005/8/layout/process5" loCatId="process" qsTypeId="urn:microsoft.com/office/officeart/2005/8/quickstyle/simple1" qsCatId="simple" csTypeId="urn:microsoft.com/office/officeart/2005/8/colors/accent0_1" csCatId="mainScheme" phldr="1"/>
      <dgm:spPr/>
      <dgm:t>
        <a:bodyPr/>
        <a:lstStyle/>
        <a:p>
          <a:endParaRPr lang="en-US"/>
        </a:p>
      </dgm:t>
    </dgm:pt>
    <dgm:pt modelId="{B538598A-AC1F-400F-B4CD-B558FD7B658A}">
      <dgm:prSet phldrT="[Văn bản]" custT="1"/>
      <dgm:spPr>
        <a:solidFill>
          <a:schemeClr val="accent1">
            <a:lumMod val="40000"/>
            <a:lumOff val="60000"/>
          </a:schemeClr>
        </a:solidFill>
      </dgm:spPr>
      <dgm:t>
        <a:bodyPr/>
        <a:lstStyle/>
        <a:p>
          <a:r>
            <a:rPr lang="en-US" sz="1400">
              <a:latin typeface="Times New Roman" panose="02020603050405020304" pitchFamily="18" charset="0"/>
              <a:cs typeface="Times New Roman" panose="02020603050405020304" pitchFamily="18" charset="0"/>
            </a:rPr>
            <a:t>Xây dựng phần mềm dữ liệu màu</a:t>
          </a:r>
        </a:p>
      </dgm:t>
    </dgm:pt>
    <dgm:pt modelId="{3EDF1013-D3F0-4905-88B1-63A38D865339}" type="parTrans" cxnId="{B40B599A-4EE0-45F1-ABF4-DD640839DC94}">
      <dgm:prSet/>
      <dgm:spPr/>
      <dgm:t>
        <a:bodyPr/>
        <a:lstStyle/>
        <a:p>
          <a:endParaRPr lang="en-US"/>
        </a:p>
      </dgm:t>
    </dgm:pt>
    <dgm:pt modelId="{A91E3221-B21F-437B-9F20-8451A6D1973F}" type="sibTrans" cxnId="{B40B599A-4EE0-45F1-ABF4-DD640839DC94}">
      <dgm:prSet/>
      <dgm:spPr/>
      <dgm:t>
        <a:bodyPr/>
        <a:lstStyle/>
        <a:p>
          <a:endParaRPr lang="en-US"/>
        </a:p>
      </dgm:t>
    </dgm:pt>
    <dgm:pt modelId="{45E4F58B-682D-4733-B535-EB688FD301C3}">
      <dgm:prSet phldrT="[Văn bản]" custT="1"/>
      <dgm:spPr>
        <a:solidFill>
          <a:schemeClr val="accent1">
            <a:lumMod val="40000"/>
            <a:lumOff val="60000"/>
          </a:schemeClr>
        </a:solidFill>
      </dgm:spPr>
      <dgm:t>
        <a:bodyPr/>
        <a:lstStyle/>
        <a:p>
          <a:r>
            <a:rPr lang="en-US" sz="1400" dirty="0" err="1">
              <a:latin typeface="Times New Roman" panose="02020603050405020304" pitchFamily="18" charset="0"/>
              <a:cs typeface="Times New Roman" panose="02020603050405020304" pitchFamily="18" charset="0"/>
            </a:rPr>
            <a:t>Chạy</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thử</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phần</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mềm</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tạo</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dữ</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liệu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màu</a:t>
          </a:r>
          <a:r>
            <a:rPr lang="en-US" sz="1400" dirty="0">
              <a:latin typeface="Times New Roman" panose="02020603050405020304" pitchFamily="18" charset="0"/>
              <a:cs typeface="Times New Roman" panose="02020603050405020304" pitchFamily="18" charset="0"/>
            </a:rPr>
            <a:t> </a:t>
          </a:r>
          <a:r>
            <a:rPr lang="en-US" sz="1400" dirty="0" err="1">
              <a:latin typeface="Times New Roman" panose="02020603050405020304" pitchFamily="18" charset="0"/>
              <a:cs typeface="Times New Roman" panose="02020603050405020304" pitchFamily="18" charset="0"/>
            </a:rPr>
            <a:t>pha</a:t>
          </a:r>
          <a:endParaRPr lang="en-US" sz="1400" dirty="0">
            <a:latin typeface="Times New Roman" panose="02020603050405020304" pitchFamily="18" charset="0"/>
            <a:cs typeface="Times New Roman" panose="02020603050405020304" pitchFamily="18" charset="0"/>
          </a:endParaRPr>
        </a:p>
      </dgm:t>
    </dgm:pt>
    <dgm:pt modelId="{17610C95-A0D7-428F-9438-14D33323D570}" type="parTrans" cxnId="{E6233D98-10B6-4FFE-9C12-EE59F426C4AB}">
      <dgm:prSet/>
      <dgm:spPr/>
      <dgm:t>
        <a:bodyPr/>
        <a:lstStyle/>
        <a:p>
          <a:endParaRPr lang="en-US"/>
        </a:p>
      </dgm:t>
    </dgm:pt>
    <dgm:pt modelId="{53130495-D9C6-4364-9B0C-F097E421CEB2}" type="sibTrans" cxnId="{E6233D98-10B6-4FFE-9C12-EE59F426C4AB}">
      <dgm:prSet/>
      <dgm:spPr/>
      <dgm:t>
        <a:bodyPr/>
        <a:lstStyle/>
        <a:p>
          <a:endParaRPr lang="en-US"/>
        </a:p>
      </dgm:t>
    </dgm:pt>
    <dgm:pt modelId="{1EEBEC73-5611-4CAF-87D8-9AC4458D20FF}">
      <dgm:prSet phldrT="[Văn bản]" custT="1"/>
      <dgm:spPr>
        <a:solidFill>
          <a:schemeClr val="accent1">
            <a:lumMod val="40000"/>
            <a:lumOff val="60000"/>
          </a:schemeClr>
        </a:solidFill>
      </dgm:spPr>
      <dgm:t>
        <a:bodyPr/>
        <a:lstStyle/>
        <a:p>
          <a:r>
            <a:rPr lang="en-US" sz="1400">
              <a:latin typeface="Times New Roman" panose="02020603050405020304" pitchFamily="18" charset="0"/>
              <a:cs typeface="Times New Roman" panose="02020603050405020304" pitchFamily="18" charset="0"/>
            </a:rPr>
            <a:t>Tiến hành kiểm tra, tinh chỉnh độ chính xác các dữ liệu đầu ra</a:t>
          </a:r>
        </a:p>
      </dgm:t>
    </dgm:pt>
    <dgm:pt modelId="{0458FD57-B3D2-4BF2-B226-E1DDDA66BF7D}" type="parTrans" cxnId="{C2199B36-704C-4D7E-8A15-51DE7BC0DC60}">
      <dgm:prSet/>
      <dgm:spPr/>
      <dgm:t>
        <a:bodyPr/>
        <a:lstStyle/>
        <a:p>
          <a:endParaRPr lang="en-US"/>
        </a:p>
      </dgm:t>
    </dgm:pt>
    <dgm:pt modelId="{3B0FE651-0C16-4C16-BA1C-0368013FE9D8}" type="sibTrans" cxnId="{C2199B36-704C-4D7E-8A15-51DE7BC0DC60}">
      <dgm:prSet/>
      <dgm:spPr/>
      <dgm:t>
        <a:bodyPr/>
        <a:lstStyle/>
        <a:p>
          <a:endParaRPr lang="en-US"/>
        </a:p>
      </dgm:t>
    </dgm:pt>
    <dgm:pt modelId="{74FC0B3D-4EF9-462F-87C3-80F360ACB8AE}">
      <dgm:prSet phldrT="[Văn bản]" custT="1"/>
      <dgm:spPr>
        <a:solidFill>
          <a:schemeClr val="accent1">
            <a:lumMod val="40000"/>
            <a:lumOff val="60000"/>
          </a:schemeClr>
        </a:solidFill>
      </dgm:spPr>
      <dgm:t>
        <a:bodyPr/>
        <a:lstStyle/>
        <a:p>
          <a:r>
            <a:rPr lang="en-US" sz="1400">
              <a:latin typeface="Times New Roman" panose="02020603050405020304" pitchFamily="18" charset="0"/>
              <a:cs typeface="Times New Roman" panose="02020603050405020304" pitchFamily="18" charset="0"/>
            </a:rPr>
            <a:t>So sánh với màu mẫu</a:t>
          </a:r>
        </a:p>
      </dgm:t>
    </dgm:pt>
    <dgm:pt modelId="{1CC45C8E-FFFE-4F67-8304-EDD9301E6D83}" type="parTrans" cxnId="{118AEDF0-809D-4155-A045-C2D194D8635B}">
      <dgm:prSet/>
      <dgm:spPr/>
      <dgm:t>
        <a:bodyPr/>
        <a:lstStyle/>
        <a:p>
          <a:endParaRPr lang="en-US"/>
        </a:p>
      </dgm:t>
    </dgm:pt>
    <dgm:pt modelId="{9F8C3471-1CB2-43C5-843A-A7A921977125}" type="sibTrans" cxnId="{118AEDF0-809D-4155-A045-C2D194D8635B}">
      <dgm:prSet/>
      <dgm:spPr/>
      <dgm:t>
        <a:bodyPr/>
        <a:lstStyle/>
        <a:p>
          <a:endParaRPr lang="en-US"/>
        </a:p>
      </dgm:t>
    </dgm:pt>
    <dgm:pt modelId="{6C8FD57E-5905-4384-83F5-D476E3307A68}" type="pres">
      <dgm:prSet presAssocID="{47872CFF-825B-4F37-AF73-72CFE101AD45}" presName="diagram" presStyleCnt="0">
        <dgm:presLayoutVars>
          <dgm:dir/>
          <dgm:resizeHandles val="exact"/>
        </dgm:presLayoutVars>
      </dgm:prSet>
      <dgm:spPr/>
    </dgm:pt>
    <dgm:pt modelId="{AB5A2B09-6C9B-443F-9D53-617576F4C6B3}" type="pres">
      <dgm:prSet presAssocID="{B538598A-AC1F-400F-B4CD-B558FD7B658A}" presName="node" presStyleLbl="node1" presStyleIdx="0" presStyleCnt="4">
        <dgm:presLayoutVars>
          <dgm:bulletEnabled val="1"/>
        </dgm:presLayoutVars>
      </dgm:prSet>
      <dgm:spPr/>
    </dgm:pt>
    <dgm:pt modelId="{E38D17AE-859C-4558-82F2-A08C4B8B88DC}" type="pres">
      <dgm:prSet presAssocID="{A91E3221-B21F-437B-9F20-8451A6D1973F}" presName="sibTrans" presStyleLbl="sibTrans2D1" presStyleIdx="0" presStyleCnt="3"/>
      <dgm:spPr/>
    </dgm:pt>
    <dgm:pt modelId="{4CA6F1D7-A9A2-440A-8021-FBBB9F0CAA76}" type="pres">
      <dgm:prSet presAssocID="{A91E3221-B21F-437B-9F20-8451A6D1973F}" presName="connectorText" presStyleLbl="sibTrans2D1" presStyleIdx="0" presStyleCnt="3"/>
      <dgm:spPr/>
    </dgm:pt>
    <dgm:pt modelId="{D88AAFCD-4301-4F49-B905-2098B7700929}" type="pres">
      <dgm:prSet presAssocID="{45E4F58B-682D-4733-B535-EB688FD301C3}" presName="node" presStyleLbl="node1" presStyleIdx="1" presStyleCnt="4" custLinFactNeighborX="-3084" custLinFactNeighborY="734">
        <dgm:presLayoutVars>
          <dgm:bulletEnabled val="1"/>
        </dgm:presLayoutVars>
      </dgm:prSet>
      <dgm:spPr/>
    </dgm:pt>
    <dgm:pt modelId="{89BF349D-D8B3-4EA4-A34B-6E10112F45F4}" type="pres">
      <dgm:prSet presAssocID="{53130495-D9C6-4364-9B0C-F097E421CEB2}" presName="sibTrans" presStyleLbl="sibTrans2D1" presStyleIdx="1" presStyleCnt="3"/>
      <dgm:spPr/>
    </dgm:pt>
    <dgm:pt modelId="{63F56138-6B1D-4A1A-A813-65AE26BED3D8}" type="pres">
      <dgm:prSet presAssocID="{53130495-D9C6-4364-9B0C-F097E421CEB2}" presName="connectorText" presStyleLbl="sibTrans2D1" presStyleIdx="1" presStyleCnt="3"/>
      <dgm:spPr/>
    </dgm:pt>
    <dgm:pt modelId="{E0031E4E-57B2-42B0-965E-3F7C241BF904}" type="pres">
      <dgm:prSet presAssocID="{1EEBEC73-5611-4CAF-87D8-9AC4458D20FF}" presName="node" presStyleLbl="node1" presStyleIdx="2" presStyleCnt="4">
        <dgm:presLayoutVars>
          <dgm:bulletEnabled val="1"/>
        </dgm:presLayoutVars>
      </dgm:prSet>
      <dgm:spPr/>
    </dgm:pt>
    <dgm:pt modelId="{6A9C9B41-7A85-4C76-BFE4-F7B7FFCF5BBA}" type="pres">
      <dgm:prSet presAssocID="{3B0FE651-0C16-4C16-BA1C-0368013FE9D8}" presName="sibTrans" presStyleLbl="sibTrans2D1" presStyleIdx="2" presStyleCnt="3"/>
      <dgm:spPr/>
    </dgm:pt>
    <dgm:pt modelId="{2EC05142-A73D-455A-A271-EFBDA0EDC491}" type="pres">
      <dgm:prSet presAssocID="{3B0FE651-0C16-4C16-BA1C-0368013FE9D8}" presName="connectorText" presStyleLbl="sibTrans2D1" presStyleIdx="2" presStyleCnt="3"/>
      <dgm:spPr/>
    </dgm:pt>
    <dgm:pt modelId="{247C141C-1B48-4D78-B4DE-85ABF0608CCC}" type="pres">
      <dgm:prSet presAssocID="{74FC0B3D-4EF9-462F-87C3-80F360ACB8AE}" presName="node" presStyleLbl="node1" presStyleIdx="3" presStyleCnt="4">
        <dgm:presLayoutVars>
          <dgm:bulletEnabled val="1"/>
        </dgm:presLayoutVars>
      </dgm:prSet>
      <dgm:spPr/>
    </dgm:pt>
  </dgm:ptLst>
  <dgm:cxnLst>
    <dgm:cxn modelId="{8A1B0408-EA5C-4ECD-8CB8-B90D721C719D}" type="presOf" srcId="{45E4F58B-682D-4733-B535-EB688FD301C3}" destId="{D88AAFCD-4301-4F49-B905-2098B7700929}" srcOrd="0" destOrd="0" presId="urn:microsoft.com/office/officeart/2005/8/layout/process5"/>
    <dgm:cxn modelId="{7A681109-F3F6-475B-82FC-CC261972F174}" type="presOf" srcId="{47872CFF-825B-4F37-AF73-72CFE101AD45}" destId="{6C8FD57E-5905-4384-83F5-D476E3307A68}" srcOrd="0" destOrd="0" presId="urn:microsoft.com/office/officeart/2005/8/layout/process5"/>
    <dgm:cxn modelId="{C2ED8414-D912-4A1E-BDB5-9894366B2FAF}" type="presOf" srcId="{53130495-D9C6-4364-9B0C-F097E421CEB2}" destId="{63F56138-6B1D-4A1A-A813-65AE26BED3D8}" srcOrd="1" destOrd="0" presId="urn:microsoft.com/office/officeart/2005/8/layout/process5"/>
    <dgm:cxn modelId="{C2199B36-704C-4D7E-8A15-51DE7BC0DC60}" srcId="{47872CFF-825B-4F37-AF73-72CFE101AD45}" destId="{1EEBEC73-5611-4CAF-87D8-9AC4458D20FF}" srcOrd="2" destOrd="0" parTransId="{0458FD57-B3D2-4BF2-B226-E1DDDA66BF7D}" sibTransId="{3B0FE651-0C16-4C16-BA1C-0368013FE9D8}"/>
    <dgm:cxn modelId="{95D74B65-80A5-409B-9043-35CD50044F1D}" type="presOf" srcId="{3B0FE651-0C16-4C16-BA1C-0368013FE9D8}" destId="{6A9C9B41-7A85-4C76-BFE4-F7B7FFCF5BBA}" srcOrd="0" destOrd="0" presId="urn:microsoft.com/office/officeart/2005/8/layout/process5"/>
    <dgm:cxn modelId="{E6233D98-10B6-4FFE-9C12-EE59F426C4AB}" srcId="{47872CFF-825B-4F37-AF73-72CFE101AD45}" destId="{45E4F58B-682D-4733-B535-EB688FD301C3}" srcOrd="1" destOrd="0" parTransId="{17610C95-A0D7-428F-9438-14D33323D570}" sibTransId="{53130495-D9C6-4364-9B0C-F097E421CEB2}"/>
    <dgm:cxn modelId="{B40B599A-4EE0-45F1-ABF4-DD640839DC94}" srcId="{47872CFF-825B-4F37-AF73-72CFE101AD45}" destId="{B538598A-AC1F-400F-B4CD-B558FD7B658A}" srcOrd="0" destOrd="0" parTransId="{3EDF1013-D3F0-4905-88B1-63A38D865339}" sibTransId="{A91E3221-B21F-437B-9F20-8451A6D1973F}"/>
    <dgm:cxn modelId="{2F573CAC-6970-48C1-83CD-DC83C3993565}" type="presOf" srcId="{3B0FE651-0C16-4C16-BA1C-0368013FE9D8}" destId="{2EC05142-A73D-455A-A271-EFBDA0EDC491}" srcOrd="1" destOrd="0" presId="urn:microsoft.com/office/officeart/2005/8/layout/process5"/>
    <dgm:cxn modelId="{F92794C4-93FD-426D-9DA4-56481F69F55B}" type="presOf" srcId="{1EEBEC73-5611-4CAF-87D8-9AC4458D20FF}" destId="{E0031E4E-57B2-42B0-965E-3F7C241BF904}" srcOrd="0" destOrd="0" presId="urn:microsoft.com/office/officeart/2005/8/layout/process5"/>
    <dgm:cxn modelId="{1CB140C9-B89A-4355-A438-B25E3859A1E9}" type="presOf" srcId="{A91E3221-B21F-437B-9F20-8451A6D1973F}" destId="{E38D17AE-859C-4558-82F2-A08C4B8B88DC}" srcOrd="0" destOrd="0" presId="urn:microsoft.com/office/officeart/2005/8/layout/process5"/>
    <dgm:cxn modelId="{1FF8A3C9-44F9-4041-AFDE-93537A605B82}" type="presOf" srcId="{B538598A-AC1F-400F-B4CD-B558FD7B658A}" destId="{AB5A2B09-6C9B-443F-9D53-617576F4C6B3}" srcOrd="0" destOrd="0" presId="urn:microsoft.com/office/officeart/2005/8/layout/process5"/>
    <dgm:cxn modelId="{942CF4DC-C91E-487D-931B-5F7CD559BB27}" type="presOf" srcId="{A91E3221-B21F-437B-9F20-8451A6D1973F}" destId="{4CA6F1D7-A9A2-440A-8021-FBBB9F0CAA76}" srcOrd="1" destOrd="0" presId="urn:microsoft.com/office/officeart/2005/8/layout/process5"/>
    <dgm:cxn modelId="{118AEDF0-809D-4155-A045-C2D194D8635B}" srcId="{47872CFF-825B-4F37-AF73-72CFE101AD45}" destId="{74FC0B3D-4EF9-462F-87C3-80F360ACB8AE}" srcOrd="3" destOrd="0" parTransId="{1CC45C8E-FFFE-4F67-8304-EDD9301E6D83}" sibTransId="{9F8C3471-1CB2-43C5-843A-A7A921977125}"/>
    <dgm:cxn modelId="{2F3763FA-FBB6-4B50-91EA-D44A40C40EFE}" type="presOf" srcId="{74FC0B3D-4EF9-462F-87C3-80F360ACB8AE}" destId="{247C141C-1B48-4D78-B4DE-85ABF0608CCC}" srcOrd="0" destOrd="0" presId="urn:microsoft.com/office/officeart/2005/8/layout/process5"/>
    <dgm:cxn modelId="{01B625FF-4E67-46B9-97D7-AA8A312FD7A6}" type="presOf" srcId="{53130495-D9C6-4364-9B0C-F097E421CEB2}" destId="{89BF349D-D8B3-4EA4-A34B-6E10112F45F4}" srcOrd="0" destOrd="0" presId="urn:microsoft.com/office/officeart/2005/8/layout/process5"/>
    <dgm:cxn modelId="{2CF2FC11-687D-406B-88E3-197745158CC4}" type="presParOf" srcId="{6C8FD57E-5905-4384-83F5-D476E3307A68}" destId="{AB5A2B09-6C9B-443F-9D53-617576F4C6B3}" srcOrd="0" destOrd="0" presId="urn:microsoft.com/office/officeart/2005/8/layout/process5"/>
    <dgm:cxn modelId="{DF6A263D-4F55-4948-A031-EF565B95EB08}" type="presParOf" srcId="{6C8FD57E-5905-4384-83F5-D476E3307A68}" destId="{E38D17AE-859C-4558-82F2-A08C4B8B88DC}" srcOrd="1" destOrd="0" presId="urn:microsoft.com/office/officeart/2005/8/layout/process5"/>
    <dgm:cxn modelId="{CD02F4F5-0C80-4172-86DD-4EEE382FD022}" type="presParOf" srcId="{E38D17AE-859C-4558-82F2-A08C4B8B88DC}" destId="{4CA6F1D7-A9A2-440A-8021-FBBB9F0CAA76}" srcOrd="0" destOrd="0" presId="urn:microsoft.com/office/officeart/2005/8/layout/process5"/>
    <dgm:cxn modelId="{CB7D6FD2-0192-4F9C-9705-FFE926199129}" type="presParOf" srcId="{6C8FD57E-5905-4384-83F5-D476E3307A68}" destId="{D88AAFCD-4301-4F49-B905-2098B7700929}" srcOrd="2" destOrd="0" presId="urn:microsoft.com/office/officeart/2005/8/layout/process5"/>
    <dgm:cxn modelId="{C3915CFE-FE36-4DE6-A152-A9D39D3EE30F}" type="presParOf" srcId="{6C8FD57E-5905-4384-83F5-D476E3307A68}" destId="{89BF349D-D8B3-4EA4-A34B-6E10112F45F4}" srcOrd="3" destOrd="0" presId="urn:microsoft.com/office/officeart/2005/8/layout/process5"/>
    <dgm:cxn modelId="{887BB9AE-FC85-4876-B324-BC315BCDBA4D}" type="presParOf" srcId="{89BF349D-D8B3-4EA4-A34B-6E10112F45F4}" destId="{63F56138-6B1D-4A1A-A813-65AE26BED3D8}" srcOrd="0" destOrd="0" presId="urn:microsoft.com/office/officeart/2005/8/layout/process5"/>
    <dgm:cxn modelId="{3E98FFD2-AF03-413D-98D7-E8EF6156BAD7}" type="presParOf" srcId="{6C8FD57E-5905-4384-83F5-D476E3307A68}" destId="{E0031E4E-57B2-42B0-965E-3F7C241BF904}" srcOrd="4" destOrd="0" presId="urn:microsoft.com/office/officeart/2005/8/layout/process5"/>
    <dgm:cxn modelId="{213279F0-C6A3-4FC3-8729-15FDE4152248}" type="presParOf" srcId="{6C8FD57E-5905-4384-83F5-D476E3307A68}" destId="{6A9C9B41-7A85-4C76-BFE4-F7B7FFCF5BBA}" srcOrd="5" destOrd="0" presId="urn:microsoft.com/office/officeart/2005/8/layout/process5"/>
    <dgm:cxn modelId="{A5F58046-94CC-4268-9C65-67BB86558F7B}" type="presParOf" srcId="{6A9C9B41-7A85-4C76-BFE4-F7B7FFCF5BBA}" destId="{2EC05142-A73D-455A-A271-EFBDA0EDC491}" srcOrd="0" destOrd="0" presId="urn:microsoft.com/office/officeart/2005/8/layout/process5"/>
    <dgm:cxn modelId="{02480748-4EDF-40BC-893F-33C60C6FE447}" type="presParOf" srcId="{6C8FD57E-5905-4384-83F5-D476E3307A68}" destId="{247C141C-1B48-4D78-B4DE-85ABF0608CCC}" srcOrd="6" destOrd="0" presId="urn:microsoft.com/office/officeart/2005/8/layout/process5"/>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5A2B09-6C9B-443F-9D53-617576F4C6B3}">
      <dsp:nvSpPr>
        <dsp:cNvPr id="0" name=""/>
        <dsp:cNvSpPr/>
      </dsp:nvSpPr>
      <dsp:spPr>
        <a:xfrm>
          <a:off x="1323" y="5454"/>
          <a:ext cx="2822107" cy="1693264"/>
        </a:xfrm>
        <a:prstGeom prst="roundRect">
          <a:avLst>
            <a:gd name="adj" fmla="val 10000"/>
          </a:avLst>
        </a:prstGeom>
        <a:solidFill>
          <a:schemeClr val="accent1">
            <a:lumMod val="40000"/>
            <a:lumOff val="6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Xây dựng phần mềm dữ liệu màu</a:t>
          </a:r>
        </a:p>
      </dsp:txBody>
      <dsp:txXfrm>
        <a:off x="50917" y="55048"/>
        <a:ext cx="2722919" cy="1594076"/>
      </dsp:txXfrm>
    </dsp:sp>
    <dsp:sp modelId="{E38D17AE-859C-4558-82F2-A08C4B8B88DC}">
      <dsp:nvSpPr>
        <dsp:cNvPr id="0" name=""/>
        <dsp:cNvSpPr/>
      </dsp:nvSpPr>
      <dsp:spPr>
        <a:xfrm rot="11058">
          <a:off x="3052627" y="508309"/>
          <a:ext cx="552161" cy="69988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a:off x="3052627" y="648019"/>
        <a:ext cx="386513" cy="419930"/>
      </dsp:txXfrm>
    </dsp:sp>
    <dsp:sp modelId="{D88AAFCD-4301-4F49-B905-2098B7700929}">
      <dsp:nvSpPr>
        <dsp:cNvPr id="0" name=""/>
        <dsp:cNvSpPr/>
      </dsp:nvSpPr>
      <dsp:spPr>
        <a:xfrm>
          <a:off x="3865239" y="17882"/>
          <a:ext cx="2822107" cy="1693264"/>
        </a:xfrm>
        <a:prstGeom prst="roundRect">
          <a:avLst>
            <a:gd name="adj" fmla="val 10000"/>
          </a:avLst>
        </a:prstGeom>
        <a:solidFill>
          <a:schemeClr val="accent1">
            <a:lumMod val="40000"/>
            <a:lumOff val="6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latin typeface="Times New Roman" panose="02020603050405020304" pitchFamily="18" charset="0"/>
              <a:cs typeface="Times New Roman" panose="02020603050405020304" pitchFamily="18" charset="0"/>
            </a:rPr>
            <a:t>Chạy</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thử</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phần</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mềm</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tạo</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dữ</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liệu</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màu</a:t>
          </a:r>
          <a:r>
            <a:rPr lang="en-US" sz="1400" kern="1200" dirty="0">
              <a:latin typeface="Times New Roman" panose="02020603050405020304" pitchFamily="18" charset="0"/>
              <a:cs typeface="Times New Roman" panose="02020603050405020304" pitchFamily="18" charset="0"/>
            </a:rPr>
            <a:t> </a:t>
          </a:r>
          <a:r>
            <a:rPr lang="en-US" sz="1400" kern="1200" dirty="0" err="1">
              <a:latin typeface="Times New Roman" panose="02020603050405020304" pitchFamily="18" charset="0"/>
              <a:cs typeface="Times New Roman" panose="02020603050405020304" pitchFamily="18" charset="0"/>
            </a:rPr>
            <a:t>pha</a:t>
          </a:r>
          <a:endParaRPr lang="en-US" sz="1400" kern="1200" dirty="0">
            <a:latin typeface="Times New Roman" panose="02020603050405020304" pitchFamily="18" charset="0"/>
            <a:cs typeface="Times New Roman" panose="02020603050405020304" pitchFamily="18" charset="0"/>
          </a:endParaRPr>
        </a:p>
      </dsp:txBody>
      <dsp:txXfrm>
        <a:off x="3914833" y="67476"/>
        <a:ext cx="2722919" cy="1594076"/>
      </dsp:txXfrm>
    </dsp:sp>
    <dsp:sp modelId="{89BF349D-D8B3-4EA4-A34B-6E10112F45F4}">
      <dsp:nvSpPr>
        <dsp:cNvPr id="0" name=""/>
        <dsp:cNvSpPr/>
      </dsp:nvSpPr>
      <dsp:spPr>
        <a:xfrm rot="5293545">
          <a:off x="5023299" y="1902666"/>
          <a:ext cx="591983" cy="69988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5400000">
        <a:off x="5106576" y="1956658"/>
        <a:ext cx="419930" cy="414388"/>
      </dsp:txXfrm>
    </dsp:sp>
    <dsp:sp modelId="{E0031E4E-57B2-42B0-965E-3F7C241BF904}">
      <dsp:nvSpPr>
        <dsp:cNvPr id="0" name=""/>
        <dsp:cNvSpPr/>
      </dsp:nvSpPr>
      <dsp:spPr>
        <a:xfrm>
          <a:off x="3952273" y="2827561"/>
          <a:ext cx="2822107" cy="1693264"/>
        </a:xfrm>
        <a:prstGeom prst="roundRect">
          <a:avLst>
            <a:gd name="adj" fmla="val 10000"/>
          </a:avLst>
        </a:prstGeom>
        <a:solidFill>
          <a:schemeClr val="accent1">
            <a:lumMod val="40000"/>
            <a:lumOff val="6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Tiến hành kiểm tra, tinh chỉnh độ chính xác các dữ liệu đầu ra</a:t>
          </a:r>
        </a:p>
      </dsp:txBody>
      <dsp:txXfrm>
        <a:off x="4001867" y="2877155"/>
        <a:ext cx="2722919" cy="1594076"/>
      </dsp:txXfrm>
    </dsp:sp>
    <dsp:sp modelId="{6A9C9B41-7A85-4C76-BFE4-F7B7FFCF5BBA}">
      <dsp:nvSpPr>
        <dsp:cNvPr id="0" name=""/>
        <dsp:cNvSpPr/>
      </dsp:nvSpPr>
      <dsp:spPr>
        <a:xfrm rot="10800000">
          <a:off x="3105641" y="3324252"/>
          <a:ext cx="598286" cy="699882"/>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dsp:txBody>
      <dsp:txXfrm rot="10800000">
        <a:off x="3285127" y="3464228"/>
        <a:ext cx="418800" cy="419930"/>
      </dsp:txXfrm>
    </dsp:sp>
    <dsp:sp modelId="{247C141C-1B48-4D78-B4DE-85ABF0608CCC}">
      <dsp:nvSpPr>
        <dsp:cNvPr id="0" name=""/>
        <dsp:cNvSpPr/>
      </dsp:nvSpPr>
      <dsp:spPr>
        <a:xfrm>
          <a:off x="1323" y="2827561"/>
          <a:ext cx="2822107" cy="1693264"/>
        </a:xfrm>
        <a:prstGeom prst="roundRect">
          <a:avLst>
            <a:gd name="adj" fmla="val 10000"/>
          </a:avLst>
        </a:prstGeom>
        <a:solidFill>
          <a:schemeClr val="accent1">
            <a:lumMod val="40000"/>
            <a:lumOff val="6000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a:latin typeface="Times New Roman" panose="02020603050405020304" pitchFamily="18" charset="0"/>
              <a:cs typeface="Times New Roman" panose="02020603050405020304" pitchFamily="18" charset="0"/>
            </a:rPr>
            <a:t>So sánh với màu mẫu</a:t>
          </a:r>
        </a:p>
      </dsp:txBody>
      <dsp:txXfrm>
        <a:off x="50917" y="2877155"/>
        <a:ext cx="2722919" cy="1594076"/>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image" Target="../media/image38.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image" Target="../media/image40.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image" Target="../media/image42.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image" Target="../media/image44.png"/></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image" Target="../media/image46.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image" Target="../media/image30.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image" Target="../media/image32.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image" Target="../media/image34.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image" Target="../media/image36.png"/></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1:40:38.198"/>
    </inkml:context>
    <inkml:brush xml:id="br0">
      <inkml:brushProperty name="width" value="0.05" units="cm"/>
      <inkml:brushProperty name="height" value="0.05" units="cm"/>
    </inkml:brush>
  </inkml:definitions>
  <inkml:trace contextRef="#ctx0" brushRef="#br0">30 0 10938 0 0,'-3'0'6818'0'0,"2"3"-7662"0"0,-1 8-2149 0 0,1-8 1784 0 0,0 1 0 0 0,-1-1 0 0 0,2 1 0 0 0,-2-1 0 0 0,0 0 0 0 0,0 1 0 0 0,-3 3 1 0 0,-4 3-2304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1:40:38.198"/>
    </inkml:context>
    <inkml:brush xml:id="br0">
      <inkml:brushProperty name="width" value="0.05" units="cm"/>
      <inkml:brushProperty name="height" value="0.05" units="cm"/>
    </inkml:brush>
  </inkml:definitions>
  <inkml:trace contextRef="#ctx0" brushRef="#br0">30 0 10938 0 0,'-3'0'6818'0'0,"2"3"-7662"0"0,-1 8-2149 0 0,1-8 1784 0 0,0 1 0 0 0,-1-1 0 0 0,2 1 0 0 0,-2-1 0 0 0,0 0 0 0 0,0 1 0 0 0,-3 3 1 0 0,-4 3-2304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1:40:38.198"/>
    </inkml:context>
    <inkml:brush xml:id="br0">
      <inkml:brushProperty name="width" value="0.05" units="cm"/>
      <inkml:brushProperty name="height" value="0.05" units="cm"/>
    </inkml:brush>
  </inkml:definitions>
  <inkml:trace contextRef="#ctx0" brushRef="#br0">30 0 10938 0 0,'-3'0'6818'0'0,"2"3"-7662"0"0,-1 8-2149 0 0,1-8 1784 0 0,0 1 0 0 0,-1-1 0 0 0,2 1 0 0 0,-2-1 0 0 0,0 0 0 0 0,0 1 0 0 0,-3 3 1 0 0,-4 3-2304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1:40:38.198"/>
    </inkml:context>
    <inkml:brush xml:id="br0">
      <inkml:brushProperty name="width" value="0.05" units="cm"/>
      <inkml:brushProperty name="height" value="0.05" units="cm"/>
    </inkml:brush>
  </inkml:definitions>
  <inkml:trace contextRef="#ctx0" brushRef="#br0">30 0 10938 0 0,'-3'0'6818'0'0,"2"3"-7662"0"0,-1 8-2149 0 0,1-8 1784 0 0,0 1 0 0 0,-1-1 0 0 0,2 1 0 0 0,-2-1 0 0 0,0 0 0 0 0,0 1 0 0 0,-3 3 1 0 0,-4 3-2304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9T11:40:38.198"/>
    </inkml:context>
    <inkml:brush xml:id="br0">
      <inkml:brushProperty name="width" value="0.05" units="cm"/>
      <inkml:brushProperty name="height" value="0.05" units="cm"/>
    </inkml:brush>
  </inkml:definitions>
  <inkml:trace contextRef="#ctx0" brushRef="#br0">30 0 10938 0 0,'-3'0'6818'0'0,"2"3"-7662"0"0,-1 8-2149 0 0,1-8 1784 0 0,0 1 0 0 0,-1-1 0 0 0,2 1 0 0 0,-2-1 0 0 0,0 0 0 0 0,0 1 0 0 0,-3 3 1 0 0,-4 3-2304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CC54DA-C0A2-4BA4-B5E1-D1A5447EBDBB}" type="datetimeFigureOut">
              <a:rPr lang="en-US" smtClean="0"/>
              <a:t>12/26/2021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CB7C500-1B19-4520-B07D-7882091EF544}" type="slidenum">
              <a:rPr lang="en-US" smtClean="0"/>
              <a:t>‹#›</a:t>
            </a:fld>
            <a:endParaRPr lang="en-US"/>
          </a:p>
        </p:txBody>
      </p:sp>
    </p:spTree>
    <p:extLst>
      <p:ext uri="{BB962C8B-B14F-4D97-AF65-F5344CB8AC3E}">
        <p14:creationId xmlns:p14="http://schemas.microsoft.com/office/powerpoint/2010/main" val="9224889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0B43E-BE7F-4C80-A4E2-E3FB2AC727EC}"/>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0A0CC13-2F69-4B47-BD8D-E0A4BBCC2F1F}"/>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D6660CF2-9385-413B-BCE9-C7E965B992AB}"/>
              </a:ext>
            </a:extLst>
          </p:cNvPr>
          <p:cNvSpPr>
            <a:spLocks noGrp="1"/>
          </p:cNvSpPr>
          <p:nvPr>
            <p:ph type="dt" sz="half" idx="10"/>
          </p:nvPr>
        </p:nvSpPr>
        <p:spPr/>
        <p:txBody>
          <a:bodyPr/>
          <a:lstStyle/>
          <a:p>
            <a:fld id="{7AF09B38-E92A-4B93-92C3-3ED9CD54B8BB}" type="datetime1">
              <a:rPr lang="en-GB" smtClean="0"/>
              <a:t>26/12/2021</a:t>
            </a:fld>
            <a:endParaRPr lang="en-GB"/>
          </a:p>
        </p:txBody>
      </p:sp>
      <p:sp>
        <p:nvSpPr>
          <p:cNvPr id="5" name="Footer Placeholder 4">
            <a:extLst>
              <a:ext uri="{FF2B5EF4-FFF2-40B4-BE49-F238E27FC236}">
                <a16:creationId xmlns:a16="http://schemas.microsoft.com/office/drawing/2014/main" id="{1D1F2E53-328C-4198-A63E-250610F91B1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5230B81-A3E4-4F8A-8317-3A49D69D8350}"/>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012548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878A3-E127-43DB-A3E8-5010BD334B6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0CC8F9-98E1-4F01-BF01-990FB8D43A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C2C9E9-920D-4BF5-8961-7C9F1D8D9117}"/>
              </a:ext>
            </a:extLst>
          </p:cNvPr>
          <p:cNvSpPr>
            <a:spLocks noGrp="1"/>
          </p:cNvSpPr>
          <p:nvPr>
            <p:ph type="dt" sz="half" idx="10"/>
          </p:nvPr>
        </p:nvSpPr>
        <p:spPr/>
        <p:txBody>
          <a:bodyPr/>
          <a:lstStyle/>
          <a:p>
            <a:fld id="{83928F2C-E827-460F-A634-5530B63E38F6}" type="datetime1">
              <a:rPr lang="en-GB" smtClean="0"/>
              <a:t>26/12/2021</a:t>
            </a:fld>
            <a:endParaRPr lang="en-GB"/>
          </a:p>
        </p:txBody>
      </p:sp>
      <p:sp>
        <p:nvSpPr>
          <p:cNvPr id="5" name="Footer Placeholder 4">
            <a:extLst>
              <a:ext uri="{FF2B5EF4-FFF2-40B4-BE49-F238E27FC236}">
                <a16:creationId xmlns:a16="http://schemas.microsoft.com/office/drawing/2014/main" id="{E45BEC5C-1358-4707-BEA6-8943F001DB2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1C938F-6678-4C72-8974-6F81D34880A3}"/>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848630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E2C89B-26A7-440B-9F50-4044A52B8E73}"/>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14F615F-3DB0-4D08-99BD-3A6D5B3D36F7}"/>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4F8DAD-200E-4B6A-820F-48D477EB03D0}"/>
              </a:ext>
            </a:extLst>
          </p:cNvPr>
          <p:cNvSpPr>
            <a:spLocks noGrp="1"/>
          </p:cNvSpPr>
          <p:nvPr>
            <p:ph type="dt" sz="half" idx="10"/>
          </p:nvPr>
        </p:nvSpPr>
        <p:spPr/>
        <p:txBody>
          <a:bodyPr/>
          <a:lstStyle/>
          <a:p>
            <a:fld id="{EB4D60A5-31D0-453B-B1E3-2A7AD2C6C1D3}" type="datetime1">
              <a:rPr lang="en-GB" smtClean="0"/>
              <a:t>26/12/2021</a:t>
            </a:fld>
            <a:endParaRPr lang="en-GB"/>
          </a:p>
        </p:txBody>
      </p:sp>
      <p:sp>
        <p:nvSpPr>
          <p:cNvPr id="5" name="Footer Placeholder 4">
            <a:extLst>
              <a:ext uri="{FF2B5EF4-FFF2-40B4-BE49-F238E27FC236}">
                <a16:creationId xmlns:a16="http://schemas.microsoft.com/office/drawing/2014/main" id="{44416A46-2356-4703-B04C-06366B78B33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68BA8C4-7B0F-4527-93A8-2AB5F31510DD}"/>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612387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0065-2C33-4A46-8D97-0DCF3C065EF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265C5E-2A2F-4C27-AED8-A2C465D7F1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80611E-3415-487B-9921-A6893239BBEA}"/>
              </a:ext>
            </a:extLst>
          </p:cNvPr>
          <p:cNvSpPr>
            <a:spLocks noGrp="1"/>
          </p:cNvSpPr>
          <p:nvPr>
            <p:ph type="dt" sz="half" idx="10"/>
          </p:nvPr>
        </p:nvSpPr>
        <p:spPr/>
        <p:txBody>
          <a:bodyPr/>
          <a:lstStyle/>
          <a:p>
            <a:fld id="{7D4D7886-2D45-4114-A0AF-074367E12E35}" type="datetime1">
              <a:rPr lang="en-GB" smtClean="0"/>
              <a:t>26/12/2021</a:t>
            </a:fld>
            <a:endParaRPr lang="en-GB"/>
          </a:p>
        </p:txBody>
      </p:sp>
      <p:sp>
        <p:nvSpPr>
          <p:cNvPr id="5" name="Footer Placeholder 4">
            <a:extLst>
              <a:ext uri="{FF2B5EF4-FFF2-40B4-BE49-F238E27FC236}">
                <a16:creationId xmlns:a16="http://schemas.microsoft.com/office/drawing/2014/main" id="{3E17E520-26BE-4C63-BDFA-13624A92B8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6A4D0EC-F72F-49FD-8AB5-58053010105C}"/>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1576815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621C1-735C-4BC6-9B09-EAC7F329CD5A}"/>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7E93A4E-CAD5-4E0B-BFED-FD80EA3B633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9073D3E-C9AD-4C70-B730-375C6D9944B0}"/>
              </a:ext>
            </a:extLst>
          </p:cNvPr>
          <p:cNvSpPr>
            <a:spLocks noGrp="1"/>
          </p:cNvSpPr>
          <p:nvPr>
            <p:ph type="dt" sz="half" idx="10"/>
          </p:nvPr>
        </p:nvSpPr>
        <p:spPr/>
        <p:txBody>
          <a:bodyPr/>
          <a:lstStyle/>
          <a:p>
            <a:fld id="{34C2E7E7-F2BB-42EF-92DE-E313F56D7E4E}" type="datetime1">
              <a:rPr lang="en-GB" smtClean="0"/>
              <a:t>26/12/2021</a:t>
            </a:fld>
            <a:endParaRPr lang="en-GB"/>
          </a:p>
        </p:txBody>
      </p:sp>
      <p:sp>
        <p:nvSpPr>
          <p:cNvPr id="5" name="Footer Placeholder 4">
            <a:extLst>
              <a:ext uri="{FF2B5EF4-FFF2-40B4-BE49-F238E27FC236}">
                <a16:creationId xmlns:a16="http://schemas.microsoft.com/office/drawing/2014/main" id="{48D56380-53EB-4597-AF0A-7A075DB74B8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4431DC2-051B-42DE-AF66-E42423D7BB5D}"/>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192869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0E418-22F1-47F1-931A-EB5F1F25938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B63126-7EBE-483B-9C5D-24B91546C49A}"/>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442C02C-4FA7-4BCC-AFDD-F7E58E157D65}"/>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261F831-FC18-446E-8770-B3A75E851EA2}"/>
              </a:ext>
            </a:extLst>
          </p:cNvPr>
          <p:cNvSpPr>
            <a:spLocks noGrp="1"/>
          </p:cNvSpPr>
          <p:nvPr>
            <p:ph type="dt" sz="half" idx="10"/>
          </p:nvPr>
        </p:nvSpPr>
        <p:spPr/>
        <p:txBody>
          <a:bodyPr/>
          <a:lstStyle/>
          <a:p>
            <a:fld id="{8E1ABB27-58E9-417B-B252-902485DF3CE6}" type="datetime1">
              <a:rPr lang="en-GB" smtClean="0"/>
              <a:t>26/12/2021</a:t>
            </a:fld>
            <a:endParaRPr lang="en-GB"/>
          </a:p>
        </p:txBody>
      </p:sp>
      <p:sp>
        <p:nvSpPr>
          <p:cNvPr id="6" name="Footer Placeholder 5">
            <a:extLst>
              <a:ext uri="{FF2B5EF4-FFF2-40B4-BE49-F238E27FC236}">
                <a16:creationId xmlns:a16="http://schemas.microsoft.com/office/drawing/2014/main" id="{5B7C91A8-434E-4166-972D-98199251C4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C094A57-CEE1-4241-8FA2-254AB9981B2E}"/>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37891578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49F2C-A497-4C5B-881E-C8169F66E993}"/>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CF1232-B441-4CD8-8B58-97713CE8C159}"/>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3F029A29-BD02-40FB-893B-CEF457DFB1ED}"/>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1972D93-4811-4638-95CA-F39166C1D2E1}"/>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AB096A1-2F53-4404-89DC-312E7DA9C9E2}"/>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9BEEF5C-B207-4D0D-BA65-AC43CFFE6F51}"/>
              </a:ext>
            </a:extLst>
          </p:cNvPr>
          <p:cNvSpPr>
            <a:spLocks noGrp="1"/>
          </p:cNvSpPr>
          <p:nvPr>
            <p:ph type="dt" sz="half" idx="10"/>
          </p:nvPr>
        </p:nvSpPr>
        <p:spPr/>
        <p:txBody>
          <a:bodyPr/>
          <a:lstStyle/>
          <a:p>
            <a:fld id="{BEF87FD5-3D39-4F69-9188-E02B033CBE01}" type="datetime1">
              <a:rPr lang="en-GB" smtClean="0"/>
              <a:t>26/12/2021</a:t>
            </a:fld>
            <a:endParaRPr lang="en-GB"/>
          </a:p>
        </p:txBody>
      </p:sp>
      <p:sp>
        <p:nvSpPr>
          <p:cNvPr id="8" name="Footer Placeholder 7">
            <a:extLst>
              <a:ext uri="{FF2B5EF4-FFF2-40B4-BE49-F238E27FC236}">
                <a16:creationId xmlns:a16="http://schemas.microsoft.com/office/drawing/2014/main" id="{57BF227C-FCDC-499D-9611-0E452ACA93E8}"/>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5B30DC88-9E03-486D-AF20-A886A5A8D5B2}"/>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8784909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23819-271D-428B-96CF-57D8EAF6E30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89CD7F-00EB-49BC-AED8-9906E283EC64}"/>
              </a:ext>
            </a:extLst>
          </p:cNvPr>
          <p:cNvSpPr>
            <a:spLocks noGrp="1"/>
          </p:cNvSpPr>
          <p:nvPr>
            <p:ph type="dt" sz="half" idx="10"/>
          </p:nvPr>
        </p:nvSpPr>
        <p:spPr/>
        <p:txBody>
          <a:bodyPr/>
          <a:lstStyle/>
          <a:p>
            <a:fld id="{83A024AC-FE5D-4E90-BB46-7E57B8BDC4B9}" type="datetime1">
              <a:rPr lang="en-GB" smtClean="0"/>
              <a:t>26/12/2021</a:t>
            </a:fld>
            <a:endParaRPr lang="en-GB"/>
          </a:p>
        </p:txBody>
      </p:sp>
      <p:sp>
        <p:nvSpPr>
          <p:cNvPr id="4" name="Footer Placeholder 3">
            <a:extLst>
              <a:ext uri="{FF2B5EF4-FFF2-40B4-BE49-F238E27FC236}">
                <a16:creationId xmlns:a16="http://schemas.microsoft.com/office/drawing/2014/main" id="{E8352A0B-4BF5-4144-8E38-65A62BD4A6E7}"/>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6D8DBC4A-BCD1-4568-887E-A2058024C26C}"/>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144239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F22B53-C991-49CC-956A-D329249B3A42}"/>
              </a:ext>
            </a:extLst>
          </p:cNvPr>
          <p:cNvSpPr>
            <a:spLocks noGrp="1"/>
          </p:cNvSpPr>
          <p:nvPr>
            <p:ph type="dt" sz="half" idx="10"/>
          </p:nvPr>
        </p:nvSpPr>
        <p:spPr/>
        <p:txBody>
          <a:bodyPr/>
          <a:lstStyle/>
          <a:p>
            <a:fld id="{09FF7C54-189C-4097-88F6-249026A80003}" type="datetime1">
              <a:rPr lang="en-GB" smtClean="0"/>
              <a:t>26/12/2021</a:t>
            </a:fld>
            <a:endParaRPr lang="en-GB"/>
          </a:p>
        </p:txBody>
      </p:sp>
      <p:sp>
        <p:nvSpPr>
          <p:cNvPr id="3" name="Footer Placeholder 2">
            <a:extLst>
              <a:ext uri="{FF2B5EF4-FFF2-40B4-BE49-F238E27FC236}">
                <a16:creationId xmlns:a16="http://schemas.microsoft.com/office/drawing/2014/main" id="{BCABAC20-AA0F-4949-B911-871DFD2B8EA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1B79400-8E8B-4353-8EF7-73E1C50F2AAF}"/>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1385165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016BFF-893C-47B6-9D40-FAE863B3C44F}"/>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8DB35745-E184-487E-B498-4C32358E864B}"/>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691F705-39E8-4AD3-9050-9A49E1C21886}"/>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0868EE17-F630-4330-8591-0C1D832D2F3A}"/>
              </a:ext>
            </a:extLst>
          </p:cNvPr>
          <p:cNvSpPr>
            <a:spLocks noGrp="1"/>
          </p:cNvSpPr>
          <p:nvPr>
            <p:ph type="dt" sz="half" idx="10"/>
          </p:nvPr>
        </p:nvSpPr>
        <p:spPr/>
        <p:txBody>
          <a:bodyPr/>
          <a:lstStyle/>
          <a:p>
            <a:fld id="{1101EF4F-0FE5-43AE-AD04-1716AE28FFFA}" type="datetime1">
              <a:rPr lang="en-GB" smtClean="0"/>
              <a:t>26/12/2021</a:t>
            </a:fld>
            <a:endParaRPr lang="en-GB"/>
          </a:p>
        </p:txBody>
      </p:sp>
      <p:sp>
        <p:nvSpPr>
          <p:cNvPr id="6" name="Footer Placeholder 5">
            <a:extLst>
              <a:ext uri="{FF2B5EF4-FFF2-40B4-BE49-F238E27FC236}">
                <a16:creationId xmlns:a16="http://schemas.microsoft.com/office/drawing/2014/main" id="{3B2675BF-CB68-43B9-9B90-546F60340FB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286E9D0-760A-414B-809F-89BC9C63030B}"/>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2809396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DA4B8-2E30-47E8-BC3F-42EC541C0372}"/>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7ED99A0-779E-44CD-9859-52CFFF70CF3A}"/>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038EEDC4-6526-4A3E-8DD6-E6F895A2D61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2F151AA-AA61-4102-A01E-E9104A16F573}"/>
              </a:ext>
            </a:extLst>
          </p:cNvPr>
          <p:cNvSpPr>
            <a:spLocks noGrp="1"/>
          </p:cNvSpPr>
          <p:nvPr>
            <p:ph type="dt" sz="half" idx="10"/>
          </p:nvPr>
        </p:nvSpPr>
        <p:spPr/>
        <p:txBody>
          <a:bodyPr/>
          <a:lstStyle/>
          <a:p>
            <a:fld id="{1120003F-16F2-4886-B0A8-31C4559DE281}" type="datetime1">
              <a:rPr lang="en-GB" smtClean="0"/>
              <a:t>26/12/2021</a:t>
            </a:fld>
            <a:endParaRPr lang="en-GB"/>
          </a:p>
        </p:txBody>
      </p:sp>
      <p:sp>
        <p:nvSpPr>
          <p:cNvPr id="6" name="Footer Placeholder 5">
            <a:extLst>
              <a:ext uri="{FF2B5EF4-FFF2-40B4-BE49-F238E27FC236}">
                <a16:creationId xmlns:a16="http://schemas.microsoft.com/office/drawing/2014/main" id="{D28DB120-E2F7-43F8-A273-B5EF8A63D21B}"/>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4828535-41CE-40F1-9FCB-ED4E60704BFA}"/>
              </a:ext>
            </a:extLst>
          </p:cNvPr>
          <p:cNvSpPr>
            <a:spLocks noGrp="1"/>
          </p:cNvSpPr>
          <p:nvPr>
            <p:ph type="sldNum" sz="quarter" idx="12"/>
          </p:nvPr>
        </p:nvSpPr>
        <p:spPr/>
        <p:txBody>
          <a:bodyPr/>
          <a:lstStyle/>
          <a:p>
            <a:fld id="{2B8AEAA6-FFBA-4343-B294-EB1EF6DE41EC}" type="slidenum">
              <a:rPr lang="en-GB" smtClean="0"/>
              <a:t>‹#›</a:t>
            </a:fld>
            <a:endParaRPr lang="en-GB"/>
          </a:p>
        </p:txBody>
      </p:sp>
    </p:spTree>
    <p:extLst>
      <p:ext uri="{BB962C8B-B14F-4D97-AF65-F5344CB8AC3E}">
        <p14:creationId xmlns:p14="http://schemas.microsoft.com/office/powerpoint/2010/main" val="106244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42D7CA-E5A0-4679-9E6A-146A58F710D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E75296-4E8A-4370-A49D-D47DEF69F4B3}"/>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206FEC-B47F-4C16-9399-91D546AD170A}"/>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6E0B217-344E-43BD-A5DA-55200EB9F88C}" type="datetime1">
              <a:rPr lang="en-GB" smtClean="0"/>
              <a:t>26/12/2021</a:t>
            </a:fld>
            <a:endParaRPr lang="en-GB"/>
          </a:p>
        </p:txBody>
      </p:sp>
      <p:sp>
        <p:nvSpPr>
          <p:cNvPr id="5" name="Footer Placeholder 4">
            <a:extLst>
              <a:ext uri="{FF2B5EF4-FFF2-40B4-BE49-F238E27FC236}">
                <a16:creationId xmlns:a16="http://schemas.microsoft.com/office/drawing/2014/main" id="{F8C825BC-A991-47B4-8FA4-9540F1B8C870}"/>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2924E17-0B20-4D8D-BE66-79F949FEFAE8}"/>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500">
                <a:solidFill>
                  <a:schemeClr val="bg1"/>
                </a:solidFill>
              </a:defRPr>
            </a:lvl1pPr>
          </a:lstStyle>
          <a:p>
            <a:fld id="{2B8AEAA6-FFBA-4343-B294-EB1EF6DE41EC}" type="slidenum">
              <a:rPr lang="en-GB" smtClean="0"/>
              <a:pPr/>
              <a:t>‹#›</a:t>
            </a:fld>
            <a:endParaRPr lang="en-GB"/>
          </a:p>
        </p:txBody>
      </p:sp>
    </p:spTree>
    <p:extLst>
      <p:ext uri="{BB962C8B-B14F-4D97-AF65-F5344CB8AC3E}">
        <p14:creationId xmlns:p14="http://schemas.microsoft.com/office/powerpoint/2010/main" val="362707526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jpg"/><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1.wmf"/><Relationship Id="rId4" Type="http://schemas.openxmlformats.org/officeDocument/2006/relationships/oleObject" Target="../embeddings/oleObject1.bin"/><Relationship Id="rId9" Type="http://schemas.openxmlformats.org/officeDocument/2006/relationships/image" Target="../media/image13.wmf"/></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5.png"/><Relationship Id="rId5" Type="http://schemas.openxmlformats.org/officeDocument/2006/relationships/image" Target="../media/image14.wmf"/><Relationship Id="rId4" Type="http://schemas.openxmlformats.org/officeDocument/2006/relationships/oleObject" Target="../embeddings/oleObject4.bin"/></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7.png"/><Relationship Id="rId5" Type="http://schemas.openxmlformats.org/officeDocument/2006/relationships/image" Target="../media/image16.wmf"/><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8.wmf"/><Relationship Id="rId4" Type="http://schemas.openxmlformats.org/officeDocument/2006/relationships/oleObject" Target="../embeddings/oleObject6.bin"/></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8.bin"/><Relationship Id="rId5" Type="http://schemas.openxmlformats.org/officeDocument/2006/relationships/image" Target="../media/image19.wmf"/><Relationship Id="rId4" Type="http://schemas.openxmlformats.org/officeDocument/2006/relationships/oleObject" Target="../embeddings/oleObject7.bin"/></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5.jpe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 Id="rId9"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5" Type="http://schemas.openxmlformats.org/officeDocument/2006/relationships/image" Target="../media/image30.png"/><Relationship Id="rId4" Type="http://schemas.openxmlformats.org/officeDocument/2006/relationships/oleObject" Target="../embeddings/oleObject9.bin"/></Relationships>
</file>

<file path=ppt/slides/_rels/slide35.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image" Target="../media/image32.png"/><Relationship Id="rId4" Type="http://schemas.openxmlformats.org/officeDocument/2006/relationships/oleObject" Target="../embeddings/oleObject11.bin"/></Relationships>
</file>

<file path=ppt/slides/_rels/slide36.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4.bin"/><Relationship Id="rId5" Type="http://schemas.openxmlformats.org/officeDocument/2006/relationships/image" Target="../media/image34.png"/><Relationship Id="rId4" Type="http://schemas.openxmlformats.org/officeDocument/2006/relationships/oleObject" Target="../embeddings/oleObject13.bin"/></Relationships>
</file>

<file path=ppt/slides/_rels/slide37.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7.png"/><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6.bin"/><Relationship Id="rId5" Type="http://schemas.openxmlformats.org/officeDocument/2006/relationships/image" Target="../media/image36.png"/><Relationship Id="rId4" Type="http://schemas.openxmlformats.org/officeDocument/2006/relationships/oleObject" Target="../embeddings/oleObject15.bin"/></Relationships>
</file>

<file path=ppt/slides/_rels/slide38.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39.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8.bin"/><Relationship Id="rId5" Type="http://schemas.openxmlformats.org/officeDocument/2006/relationships/image" Target="../media/image38.png"/><Relationship Id="rId4" Type="http://schemas.openxmlformats.org/officeDocument/2006/relationships/oleObject" Target="../embeddings/oleObject17.bin"/></Relationships>
</file>

<file path=ppt/slides/_rels/slide39.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1.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20.bin"/><Relationship Id="rId5" Type="http://schemas.openxmlformats.org/officeDocument/2006/relationships/image" Target="../media/image40.png"/><Relationship Id="rId4" Type="http://schemas.openxmlformats.org/officeDocument/2006/relationships/oleObject" Target="../embeddings/oleObject19.bin"/></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22.bin"/><Relationship Id="rId5" Type="http://schemas.openxmlformats.org/officeDocument/2006/relationships/image" Target="../media/image42.png"/><Relationship Id="rId4" Type="http://schemas.openxmlformats.org/officeDocument/2006/relationships/oleObject" Target="../embeddings/oleObject21.bin"/></Relationships>
</file>

<file path=ppt/slides/_rels/slide41.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24.bin"/><Relationship Id="rId5" Type="http://schemas.openxmlformats.org/officeDocument/2006/relationships/image" Target="../media/image44.png"/><Relationship Id="rId4" Type="http://schemas.openxmlformats.org/officeDocument/2006/relationships/oleObject" Target="../embeddings/oleObject23.bin"/></Relationships>
</file>

<file path=ppt/slides/_rels/slide4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47.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26.bin"/><Relationship Id="rId5" Type="http://schemas.openxmlformats.org/officeDocument/2006/relationships/image" Target="../media/image46.png"/><Relationship Id="rId4" Type="http://schemas.openxmlformats.org/officeDocument/2006/relationships/oleObject" Target="../embeddings/oleObject25.bin"/></Relationships>
</file>

<file path=ppt/slides/_rels/slide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2B175-98B4-4BA1-AB63-ACDCAF26929B}"/>
              </a:ext>
            </a:extLst>
          </p:cNvPr>
          <p:cNvSpPr>
            <a:spLocks noGrp="1"/>
          </p:cNvSpPr>
          <p:nvPr>
            <p:ph type="ctrTitle"/>
          </p:nvPr>
        </p:nvSpPr>
        <p:spPr>
          <a:xfrm>
            <a:off x="1013904" y="1789519"/>
            <a:ext cx="7337047" cy="822674"/>
          </a:xfrm>
        </p:spPr>
        <p:txBody>
          <a:bodyPr>
            <a:normAutofit/>
          </a:bodyPr>
          <a:lstStyle/>
          <a:p>
            <a:pPr algn="ctr"/>
            <a:r>
              <a:rPr lang="en-GB" sz="4500" dirty="0">
                <a:latin typeface="Tahoma" panose="020B0604030504040204" pitchFamily="34" charset="0"/>
                <a:ea typeface="Tahoma" panose="020B0604030504040204" pitchFamily="34" charset="0"/>
                <a:cs typeface="Tahoma" panose="020B0604030504040204" pitchFamily="34" charset="0"/>
              </a:rPr>
              <a:t>BẢO VỆ LUẬN VĂN THẠC SỸ</a:t>
            </a:r>
          </a:p>
        </p:txBody>
      </p:sp>
      <p:sp>
        <p:nvSpPr>
          <p:cNvPr id="3" name="Subtitle 2">
            <a:extLst>
              <a:ext uri="{FF2B5EF4-FFF2-40B4-BE49-F238E27FC236}">
                <a16:creationId xmlns:a16="http://schemas.microsoft.com/office/drawing/2014/main" id="{989F0361-5F7C-4E85-959B-F75B957FEC89}"/>
              </a:ext>
            </a:extLst>
          </p:cNvPr>
          <p:cNvSpPr>
            <a:spLocks noGrp="1"/>
          </p:cNvSpPr>
          <p:nvPr>
            <p:ph type="subTitle" idx="1"/>
          </p:nvPr>
        </p:nvSpPr>
        <p:spPr>
          <a:xfrm>
            <a:off x="2211769" y="3143680"/>
            <a:ext cx="6139182" cy="1763315"/>
          </a:xfrm>
        </p:spPr>
        <p:txBody>
          <a:bodyPr>
            <a:normAutofit fontScale="25000" lnSpcReduction="20000"/>
          </a:bodyPr>
          <a:lstStyle/>
          <a:p>
            <a:pPr algn="just">
              <a:lnSpc>
                <a:spcPct val="150000"/>
              </a:lnSpc>
            </a:pPr>
            <a:r>
              <a:rPr lang="en-US" sz="8000" b="1" i="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XÂY DỰNG BỘ DỮ LIỆU MÀU PHA CỦA BỘ MỰC CHUẨN DỰA TRÊN PHƯƠNG PHÁP TỔNG HỢP PHỔ CÁC MÀU THÀNH PHẦN DÙNG TRONG CÔNG NGHỆ IN OFFSET</a:t>
            </a:r>
            <a:endParaRPr lang="en-GB" sz="8000" i="1" dirty="0">
              <a:solidFill>
                <a:schemeClr val="tx1"/>
              </a:solidFill>
              <a:latin typeface="Cambria Math" panose="02040503050406030204" pitchFamily="18" charset="0"/>
              <a:ea typeface="Tahoma" panose="020B0604030504040204" pitchFamily="34" charset="0"/>
              <a:cs typeface="Times New Roman" panose="02020603050405020304" pitchFamily="18" charset="0"/>
            </a:endParaRPr>
          </a:p>
          <a:p>
            <a:endParaRPr lang="en-GB" dirty="0">
              <a:solidFill>
                <a:schemeClr val="tx1"/>
              </a:solidFill>
            </a:endParaRPr>
          </a:p>
        </p:txBody>
      </p:sp>
      <p:sp>
        <p:nvSpPr>
          <p:cNvPr id="9" name="TextBox 8">
            <a:extLst>
              <a:ext uri="{FF2B5EF4-FFF2-40B4-BE49-F238E27FC236}">
                <a16:creationId xmlns:a16="http://schemas.microsoft.com/office/drawing/2014/main" id="{B8B56C55-EBEB-4DF1-957D-B4CF38A66FF2}"/>
              </a:ext>
            </a:extLst>
          </p:cNvPr>
          <p:cNvSpPr txBox="1"/>
          <p:nvPr/>
        </p:nvSpPr>
        <p:spPr>
          <a:xfrm>
            <a:off x="1864311" y="4563122"/>
            <a:ext cx="5273336" cy="369332"/>
          </a:xfrm>
          <a:prstGeom prst="rect">
            <a:avLst/>
          </a:prstGeom>
          <a:noFill/>
        </p:spPr>
        <p:txBody>
          <a:bodyPr wrap="square" rtlCol="0">
            <a:spAutoFit/>
          </a:bodyPr>
          <a:lstStyle/>
          <a:p>
            <a:endParaRPr lang="en-GB"/>
          </a:p>
        </p:txBody>
      </p:sp>
      <p:sp>
        <p:nvSpPr>
          <p:cNvPr id="10" name="TextBox 9">
            <a:extLst>
              <a:ext uri="{FF2B5EF4-FFF2-40B4-BE49-F238E27FC236}">
                <a16:creationId xmlns:a16="http://schemas.microsoft.com/office/drawing/2014/main" id="{A193B023-760C-471F-9BC4-0762023B0A42}"/>
              </a:ext>
            </a:extLst>
          </p:cNvPr>
          <p:cNvSpPr txBox="1"/>
          <p:nvPr/>
        </p:nvSpPr>
        <p:spPr>
          <a:xfrm>
            <a:off x="2684254" y="5157259"/>
            <a:ext cx="5273336" cy="400110"/>
          </a:xfrm>
          <a:prstGeom prst="rect">
            <a:avLst/>
          </a:prstGeom>
          <a:noFill/>
        </p:spPr>
        <p:txBody>
          <a:bodyPr wrap="square" rtlCol="0">
            <a:spAutoFit/>
          </a:bodyPr>
          <a:lstStyle/>
          <a:p>
            <a:r>
              <a:rPr lang="en-US" sz="2000" dirty="0" err="1">
                <a:latin typeface="Times New Roman" panose="02020603050405020304" pitchFamily="18" charset="0"/>
                <a:cs typeface="Times New Roman" panose="02020603050405020304" pitchFamily="18" charset="0"/>
              </a:rPr>
              <a:t>Học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viên</a:t>
            </a:r>
            <a:r>
              <a:rPr lang="en-US" sz="2000"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Nghiêm</a:t>
            </a:r>
            <a:r>
              <a:rPr lang="en-US" sz="2000" b="1" dirty="0">
                <a:latin typeface="Times New Roman" panose="02020603050405020304" pitchFamily="18" charset="0"/>
                <a:cs typeface="Times New Roman" panose="02020603050405020304" pitchFamily="18" charset="0"/>
              </a:rPr>
              <a:t> Quang </a:t>
            </a:r>
            <a:r>
              <a:rPr lang="en-US" sz="2000" b="1" dirty="0" err="1">
                <a:latin typeface="Times New Roman" panose="02020603050405020304" pitchFamily="18" charset="0"/>
                <a:cs typeface="Times New Roman" panose="02020603050405020304" pitchFamily="18" charset="0"/>
              </a:rPr>
              <a:t>Tùng</a:t>
            </a:r>
            <a:endParaRPr lang="en-GB" sz="20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79C5BE19-D13D-4FF0-B5F2-2E623A2226B2}"/>
              </a:ext>
            </a:extLst>
          </p:cNvPr>
          <p:cNvSpPr txBox="1"/>
          <p:nvPr/>
        </p:nvSpPr>
        <p:spPr>
          <a:xfrm>
            <a:off x="2684254" y="5557355"/>
            <a:ext cx="5273336" cy="400110"/>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GVHD: </a:t>
            </a:r>
            <a:r>
              <a:rPr lang="en-US" sz="2000" b="1">
                <a:latin typeface="Times New Roman" panose="02020603050405020304" pitchFamily="18" charset="0"/>
                <a:cs typeface="Times New Roman" panose="02020603050405020304" pitchFamily="18" charset="0"/>
              </a:rPr>
              <a:t>TS. </a:t>
            </a:r>
            <a:r>
              <a:rPr lang="en-US" sz="2000" b="1" err="1">
                <a:latin typeface="Times New Roman" panose="02020603050405020304" pitchFamily="18" charset="0"/>
                <a:cs typeface="Times New Roman" panose="02020603050405020304" pitchFamily="18" charset="0"/>
              </a:rPr>
              <a:t>Nguyễn</a:t>
            </a:r>
            <a:r>
              <a:rPr lang="en-US" sz="2000" b="1">
                <a:latin typeface="Times New Roman" panose="02020603050405020304" pitchFamily="18" charset="0"/>
                <a:cs typeface="Times New Roman" panose="02020603050405020304" pitchFamily="18" charset="0"/>
              </a:rPr>
              <a:t> Quang </a:t>
            </a:r>
            <a:r>
              <a:rPr lang="en-US" sz="2000" b="1" err="1">
                <a:latin typeface="Times New Roman" panose="02020603050405020304" pitchFamily="18" charset="0"/>
                <a:cs typeface="Times New Roman" panose="02020603050405020304" pitchFamily="18" charset="0"/>
              </a:rPr>
              <a:t>Hưng</a:t>
            </a:r>
            <a:endParaRPr lang="en-GB" sz="2000" b="1">
              <a:latin typeface="Times New Roman" panose="02020603050405020304" pitchFamily="18" charset="0"/>
              <a:cs typeface="Times New Roman" panose="02020603050405020304" pitchFamily="18" charset="0"/>
            </a:endParaRPr>
          </a:p>
        </p:txBody>
      </p:sp>
      <p:pic>
        <p:nvPicPr>
          <p:cNvPr id="1026" name="Picture 2">
            <a:extLst>
              <a:ext uri="{FF2B5EF4-FFF2-40B4-BE49-F238E27FC236}">
                <a16:creationId xmlns:a16="http://schemas.microsoft.com/office/drawing/2014/main" id="{B93AFCEB-0B56-408C-96C5-E72D253023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904" y="121257"/>
            <a:ext cx="784275" cy="11571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460A813-81E0-4482-9870-32DD6DE2FE2C}"/>
              </a:ext>
            </a:extLst>
          </p:cNvPr>
          <p:cNvSpPr txBox="1"/>
          <p:nvPr/>
        </p:nvSpPr>
        <p:spPr>
          <a:xfrm>
            <a:off x="2339951" y="206802"/>
            <a:ext cx="4914813" cy="384721"/>
          </a:xfrm>
          <a:prstGeom prst="rect">
            <a:avLst/>
          </a:prstGeom>
          <a:noFill/>
        </p:spPr>
        <p:txBody>
          <a:bodyPr wrap="square" rtlCol="0">
            <a:spAutoFit/>
          </a:bodyPr>
          <a:lstStyle/>
          <a:p>
            <a:r>
              <a:rPr lang="en-US" sz="1900" b="1" dirty="0">
                <a:solidFill>
                  <a:schemeClr val="bg1"/>
                </a:solidFill>
                <a:latin typeface="Times New Roman" panose="02020603050405020304" pitchFamily="18" charset="0"/>
                <a:cs typeface="Times New Roman" panose="02020603050405020304" pitchFamily="18" charset="0"/>
              </a:rPr>
              <a:t>TRƯỜNG ĐẠI HỌC BÁCH KHOA HÀ NỘI</a:t>
            </a:r>
            <a:endParaRPr lang="en-GB" sz="1900" b="1" dirty="0">
              <a:solidFill>
                <a:schemeClr val="bg1"/>
              </a:solidFill>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AD7C181D-B4AF-408E-A30F-6A455844523B}"/>
              </a:ext>
            </a:extLst>
          </p:cNvPr>
          <p:cNvSpPr txBox="1"/>
          <p:nvPr/>
        </p:nvSpPr>
        <p:spPr>
          <a:xfrm>
            <a:off x="2829246" y="699820"/>
            <a:ext cx="3485508" cy="384721"/>
          </a:xfrm>
          <a:prstGeom prst="rect">
            <a:avLst/>
          </a:prstGeom>
          <a:noFill/>
        </p:spPr>
        <p:txBody>
          <a:bodyPr wrap="square" rtlCol="0">
            <a:spAutoFit/>
          </a:bodyPr>
          <a:lstStyle/>
          <a:p>
            <a:r>
              <a:rPr lang="en-US" sz="1900" b="1" dirty="0">
                <a:solidFill>
                  <a:schemeClr val="bg1"/>
                </a:solidFill>
                <a:latin typeface="Times New Roman" panose="02020603050405020304" pitchFamily="18" charset="0"/>
                <a:cs typeface="Times New Roman" panose="02020603050405020304" pitchFamily="18" charset="0"/>
              </a:rPr>
              <a:t>VIỆN KỸ THUẬT HÓA HỌC</a:t>
            </a:r>
            <a:endParaRPr lang="en-GB" sz="1900" b="1" dirty="0">
              <a:solidFill>
                <a:schemeClr val="bg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C271A33-764F-41FA-B804-43540FDAB5CD}"/>
              </a:ext>
            </a:extLst>
          </p:cNvPr>
          <p:cNvSpPr>
            <a:spLocks noGrp="1"/>
          </p:cNvSpPr>
          <p:nvPr>
            <p:ph type="sldNum" sz="quarter" idx="12"/>
          </p:nvPr>
        </p:nvSpPr>
        <p:spPr/>
        <p:txBody>
          <a:bodyPr/>
          <a:lstStyle/>
          <a:p>
            <a:fld id="{2B8AEAA6-FFBA-4343-B294-EB1EF6DE41EC}" type="slidenum">
              <a:rPr lang="en-GB" smtClean="0"/>
              <a:t>1</a:t>
            </a:fld>
            <a:endParaRPr lang="en-GB"/>
          </a:p>
        </p:txBody>
      </p:sp>
    </p:spTree>
    <p:extLst>
      <p:ext uri="{BB962C8B-B14F-4D97-AF65-F5344CB8AC3E}">
        <p14:creationId xmlns:p14="http://schemas.microsoft.com/office/powerpoint/2010/main" val="565576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Thiết kế giao diện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 name="Picture 6">
            <a:extLst>
              <a:ext uri="{FF2B5EF4-FFF2-40B4-BE49-F238E27FC236}">
                <a16:creationId xmlns:a16="http://schemas.microsoft.com/office/drawing/2014/main" id="{E48BB44C-8E08-4A49-9CD8-C1D6132DD384}"/>
              </a:ext>
            </a:extLst>
          </p:cNvPr>
          <p:cNvPicPr>
            <a:picLocks noChangeAspect="1"/>
          </p:cNvPicPr>
          <p:nvPr/>
        </p:nvPicPr>
        <p:blipFill>
          <a:blip r:embed="rId3"/>
          <a:stretch>
            <a:fillRect/>
          </a:stretch>
        </p:blipFill>
        <p:spPr>
          <a:xfrm>
            <a:off x="1176204" y="1702647"/>
            <a:ext cx="2156789" cy="1376443"/>
          </a:xfrm>
          <a:prstGeom prst="rect">
            <a:avLst/>
          </a:prstGeom>
        </p:spPr>
      </p:pic>
      <p:sp>
        <p:nvSpPr>
          <p:cNvPr id="14" name="TextBox 13">
            <a:extLst>
              <a:ext uri="{FF2B5EF4-FFF2-40B4-BE49-F238E27FC236}">
                <a16:creationId xmlns:a16="http://schemas.microsoft.com/office/drawing/2014/main" id="{1AAD8011-C8F2-4ADC-83D0-E95713196900}"/>
              </a:ext>
            </a:extLst>
          </p:cNvPr>
          <p:cNvSpPr txBox="1"/>
          <p:nvPr/>
        </p:nvSpPr>
        <p:spPr>
          <a:xfrm>
            <a:off x="4572000" y="2138988"/>
            <a:ext cx="4410075" cy="369332"/>
          </a:xfrm>
          <a:prstGeom prst="rect">
            <a:avLst/>
          </a:prstGeom>
          <a:noFill/>
        </p:spPr>
        <p:txBody>
          <a:bodyPr wrap="square" rtlCol="0">
            <a:spAutoFit/>
          </a:bodyPr>
          <a:lstStyle/>
          <a:p>
            <a:r>
              <a:rPr lang="en-US"/>
              <a:t>Giao diện chọn màu thành phần</a:t>
            </a:r>
          </a:p>
        </p:txBody>
      </p:sp>
      <p:sp>
        <p:nvSpPr>
          <p:cNvPr id="5" name="Slide Number Placeholder 4">
            <a:extLst>
              <a:ext uri="{FF2B5EF4-FFF2-40B4-BE49-F238E27FC236}">
                <a16:creationId xmlns:a16="http://schemas.microsoft.com/office/drawing/2014/main" id="{F20B1FB4-D2BA-4210-9C28-501532528C88}"/>
              </a:ext>
            </a:extLst>
          </p:cNvPr>
          <p:cNvSpPr>
            <a:spLocks noGrp="1"/>
          </p:cNvSpPr>
          <p:nvPr>
            <p:ph type="sldNum" sz="quarter" idx="12"/>
          </p:nvPr>
        </p:nvSpPr>
        <p:spPr/>
        <p:txBody>
          <a:bodyPr/>
          <a:lstStyle/>
          <a:p>
            <a:fld id="{2B8AEAA6-FFBA-4343-B294-EB1EF6DE41EC}" type="slidenum">
              <a:rPr lang="en-GB" smtClean="0"/>
              <a:t>10</a:t>
            </a:fld>
            <a:endParaRPr lang="en-GB"/>
          </a:p>
        </p:txBody>
      </p:sp>
    </p:spTree>
    <p:extLst>
      <p:ext uri="{BB962C8B-B14F-4D97-AF65-F5344CB8AC3E}">
        <p14:creationId xmlns:p14="http://schemas.microsoft.com/office/powerpoint/2010/main" val="20359034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Thiết kế giao diện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1AAD8011-C8F2-4ADC-83D0-E95713196900}"/>
              </a:ext>
            </a:extLst>
          </p:cNvPr>
          <p:cNvSpPr txBox="1"/>
          <p:nvPr/>
        </p:nvSpPr>
        <p:spPr>
          <a:xfrm>
            <a:off x="4572000" y="2138988"/>
            <a:ext cx="4410075" cy="369332"/>
          </a:xfrm>
          <a:prstGeom prst="rect">
            <a:avLst/>
          </a:prstGeom>
          <a:noFill/>
        </p:spPr>
        <p:txBody>
          <a:bodyPr wrap="square" rtlCol="0">
            <a:spAutoFit/>
          </a:bodyPr>
          <a:lstStyle/>
          <a:p>
            <a:r>
              <a:rPr lang="en-US"/>
              <a:t>Giao diện nhập dữ liệu phổ màu mẫu</a:t>
            </a:r>
          </a:p>
        </p:txBody>
      </p:sp>
      <p:pic>
        <p:nvPicPr>
          <p:cNvPr id="9" name="Picture 8">
            <a:extLst>
              <a:ext uri="{FF2B5EF4-FFF2-40B4-BE49-F238E27FC236}">
                <a16:creationId xmlns:a16="http://schemas.microsoft.com/office/drawing/2014/main" id="{F964BCD9-7850-4E2A-8C5C-604486EB03A9}"/>
              </a:ext>
            </a:extLst>
          </p:cNvPr>
          <p:cNvPicPr>
            <a:picLocks noChangeAspect="1"/>
          </p:cNvPicPr>
          <p:nvPr/>
        </p:nvPicPr>
        <p:blipFill>
          <a:blip r:embed="rId3"/>
          <a:stretch>
            <a:fillRect/>
          </a:stretch>
        </p:blipFill>
        <p:spPr>
          <a:xfrm>
            <a:off x="1438107" y="1247470"/>
            <a:ext cx="2400635" cy="4363059"/>
          </a:xfrm>
          <a:prstGeom prst="rect">
            <a:avLst/>
          </a:prstGeom>
        </p:spPr>
      </p:pic>
      <p:sp>
        <p:nvSpPr>
          <p:cNvPr id="5" name="Slide Number Placeholder 4">
            <a:extLst>
              <a:ext uri="{FF2B5EF4-FFF2-40B4-BE49-F238E27FC236}">
                <a16:creationId xmlns:a16="http://schemas.microsoft.com/office/drawing/2014/main" id="{17A80081-ECFF-47AC-A94D-AE2836D06758}"/>
              </a:ext>
            </a:extLst>
          </p:cNvPr>
          <p:cNvSpPr>
            <a:spLocks noGrp="1"/>
          </p:cNvSpPr>
          <p:nvPr>
            <p:ph type="sldNum" sz="quarter" idx="12"/>
          </p:nvPr>
        </p:nvSpPr>
        <p:spPr/>
        <p:txBody>
          <a:bodyPr/>
          <a:lstStyle/>
          <a:p>
            <a:fld id="{2B8AEAA6-FFBA-4343-B294-EB1EF6DE41EC}" type="slidenum">
              <a:rPr lang="en-GB" smtClean="0"/>
              <a:t>11</a:t>
            </a:fld>
            <a:endParaRPr lang="en-GB"/>
          </a:p>
        </p:txBody>
      </p:sp>
    </p:spTree>
    <p:extLst>
      <p:ext uri="{BB962C8B-B14F-4D97-AF65-F5344CB8AC3E}">
        <p14:creationId xmlns:p14="http://schemas.microsoft.com/office/powerpoint/2010/main" val="1157732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Thiết kế giao diện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TextBox 13">
            <a:extLst>
              <a:ext uri="{FF2B5EF4-FFF2-40B4-BE49-F238E27FC236}">
                <a16:creationId xmlns:a16="http://schemas.microsoft.com/office/drawing/2014/main" id="{1AAD8011-C8F2-4ADC-83D0-E95713196900}"/>
              </a:ext>
            </a:extLst>
          </p:cNvPr>
          <p:cNvSpPr txBox="1"/>
          <p:nvPr/>
        </p:nvSpPr>
        <p:spPr>
          <a:xfrm>
            <a:off x="5238751" y="2075103"/>
            <a:ext cx="3615690" cy="1754326"/>
          </a:xfrm>
          <a:prstGeom prst="rect">
            <a:avLst/>
          </a:prstGeom>
          <a:noFill/>
        </p:spPr>
        <p:txBody>
          <a:bodyPr wrap="square" rtlCol="0">
            <a:spAutoFit/>
          </a:bodyPr>
          <a:lstStyle/>
          <a:p>
            <a:r>
              <a:rPr lang="en-US"/>
              <a:t>Giao diện hiển thị kết quả:</a:t>
            </a:r>
          </a:p>
          <a:p>
            <a:pPr marL="285750" indent="-285750">
              <a:buFont typeface="Arial" panose="020B0604020202020204" pitchFamily="34" charset="0"/>
              <a:buChar char="•"/>
            </a:pPr>
            <a:r>
              <a:rPr lang="en-US"/>
              <a:t>Tỷ lệ màu thành phần</a:t>
            </a:r>
          </a:p>
          <a:p>
            <a:pPr marL="285750" indent="-285750">
              <a:buFont typeface="Arial" panose="020B0604020202020204" pitchFamily="34" charset="0"/>
              <a:buChar char="•"/>
            </a:pPr>
            <a:r>
              <a:rPr lang="en-US"/>
              <a:t>Màu sắc của màu mẫu và màu pha được</a:t>
            </a:r>
          </a:p>
          <a:p>
            <a:pPr marL="285750" indent="-285750">
              <a:buFont typeface="Arial" panose="020B0604020202020204" pitchFamily="34" charset="0"/>
              <a:buChar char="•"/>
            </a:pPr>
            <a:r>
              <a:rPr lang="en-US"/>
              <a:t>Đường phổ của màu mẫu (xanh) và màu pha được (đỏ)</a:t>
            </a:r>
          </a:p>
        </p:txBody>
      </p:sp>
      <p:pic>
        <p:nvPicPr>
          <p:cNvPr id="7" name="Picture 6">
            <a:extLst>
              <a:ext uri="{FF2B5EF4-FFF2-40B4-BE49-F238E27FC236}">
                <a16:creationId xmlns:a16="http://schemas.microsoft.com/office/drawing/2014/main" id="{EE2E1EA5-4ECC-43C6-AF8C-F06D9620F015}"/>
              </a:ext>
            </a:extLst>
          </p:cNvPr>
          <p:cNvPicPr>
            <a:picLocks noChangeAspect="1"/>
          </p:cNvPicPr>
          <p:nvPr/>
        </p:nvPicPr>
        <p:blipFill>
          <a:blip r:embed="rId3"/>
          <a:stretch>
            <a:fillRect/>
          </a:stretch>
        </p:blipFill>
        <p:spPr>
          <a:xfrm>
            <a:off x="472886" y="1338373"/>
            <a:ext cx="4622110" cy="4181253"/>
          </a:xfrm>
          <a:prstGeom prst="rect">
            <a:avLst/>
          </a:prstGeom>
        </p:spPr>
      </p:pic>
      <p:sp>
        <p:nvSpPr>
          <p:cNvPr id="5" name="Slide Number Placeholder 4">
            <a:extLst>
              <a:ext uri="{FF2B5EF4-FFF2-40B4-BE49-F238E27FC236}">
                <a16:creationId xmlns:a16="http://schemas.microsoft.com/office/drawing/2014/main" id="{F96EE9CB-DF5E-49AF-9BF8-1386E02FA83C}"/>
              </a:ext>
            </a:extLst>
          </p:cNvPr>
          <p:cNvSpPr>
            <a:spLocks noGrp="1"/>
          </p:cNvSpPr>
          <p:nvPr>
            <p:ph type="sldNum" sz="quarter" idx="12"/>
          </p:nvPr>
        </p:nvSpPr>
        <p:spPr/>
        <p:txBody>
          <a:bodyPr/>
          <a:lstStyle/>
          <a:p>
            <a:fld id="{2B8AEAA6-FFBA-4343-B294-EB1EF6DE41EC}" type="slidenum">
              <a:rPr lang="en-GB" smtClean="0"/>
              <a:t>12</a:t>
            </a:fld>
            <a:endParaRPr lang="en-GB"/>
          </a:p>
        </p:txBody>
      </p:sp>
    </p:spTree>
    <p:extLst>
      <p:ext uri="{BB962C8B-B14F-4D97-AF65-F5344CB8AC3E}">
        <p14:creationId xmlns:p14="http://schemas.microsoft.com/office/powerpoint/2010/main" val="2798950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Lưu đồ thuật toán</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6" name="Picture 15">
            <a:extLst>
              <a:ext uri="{FF2B5EF4-FFF2-40B4-BE49-F238E27FC236}">
                <a16:creationId xmlns:a16="http://schemas.microsoft.com/office/drawing/2014/main" id="{415A6D54-1204-4356-9ECB-1A72B09C88C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0150" y="1182017"/>
            <a:ext cx="6619875" cy="3897797"/>
          </a:xfrm>
          <a:prstGeom prst="rect">
            <a:avLst/>
          </a:prstGeom>
          <a:noFill/>
        </p:spPr>
      </p:pic>
      <p:sp>
        <p:nvSpPr>
          <p:cNvPr id="5" name="Slide Number Placeholder 4">
            <a:extLst>
              <a:ext uri="{FF2B5EF4-FFF2-40B4-BE49-F238E27FC236}">
                <a16:creationId xmlns:a16="http://schemas.microsoft.com/office/drawing/2014/main" id="{C91DDC6D-741E-438B-AB1E-007262D13CA2}"/>
              </a:ext>
            </a:extLst>
          </p:cNvPr>
          <p:cNvSpPr>
            <a:spLocks noGrp="1"/>
          </p:cNvSpPr>
          <p:nvPr>
            <p:ph type="sldNum" sz="quarter" idx="12"/>
          </p:nvPr>
        </p:nvSpPr>
        <p:spPr/>
        <p:txBody>
          <a:bodyPr/>
          <a:lstStyle/>
          <a:p>
            <a:fld id="{2B8AEAA6-FFBA-4343-B294-EB1EF6DE41EC}" type="slidenum">
              <a:rPr lang="en-GB" smtClean="0"/>
              <a:t>13</a:t>
            </a:fld>
            <a:endParaRPr lang="en-GB"/>
          </a:p>
        </p:txBody>
      </p:sp>
    </p:spTree>
    <p:extLst>
      <p:ext uri="{BB962C8B-B14F-4D97-AF65-F5344CB8AC3E}">
        <p14:creationId xmlns:p14="http://schemas.microsoft.com/office/powerpoint/2010/main" val="4283138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B1.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Tạo bộ số tỷ lệ</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TextBox 12">
            <a:extLst>
              <a:ext uri="{FF2B5EF4-FFF2-40B4-BE49-F238E27FC236}">
                <a16:creationId xmlns:a16="http://schemas.microsoft.com/office/drawing/2014/main" id="{7C7C04A0-F4BF-496E-816D-21F82BCC6106}"/>
              </a:ext>
            </a:extLst>
          </p:cNvPr>
          <p:cNvSpPr txBox="1"/>
          <p:nvPr/>
        </p:nvSpPr>
        <p:spPr>
          <a:xfrm>
            <a:off x="1104159" y="1854528"/>
            <a:ext cx="6562065" cy="646331"/>
          </a:xfrm>
          <a:prstGeom prst="rect">
            <a:avLst/>
          </a:prstGeom>
          <a:noFill/>
        </p:spPr>
        <p:txBody>
          <a:bodyPr wrap="square" rtlCol="0">
            <a:spAutoFit/>
          </a:bodyPr>
          <a:lstStyle/>
          <a:p>
            <a:r>
              <a:rPr lang="en-US">
                <a:latin typeface="Times New Roman" panose="02020603050405020304" pitchFamily="18" charset="0"/>
                <a:ea typeface="Calibri" panose="020F0502020204030204" pitchFamily="34" charset="0"/>
              </a:rPr>
              <a:t>Ta s</a:t>
            </a:r>
            <a:r>
              <a:rPr lang="en-US" sz="1800">
                <a:effectLst/>
                <a:latin typeface="Times New Roman" panose="02020603050405020304" pitchFamily="18" charset="0"/>
                <a:ea typeface="Calibri" panose="020F0502020204030204" pitchFamily="34" charset="0"/>
              </a:rPr>
              <a:t>ử </a:t>
            </a:r>
            <a:r>
              <a:rPr lang="en-US" sz="1800" err="1">
                <a:effectLst/>
                <a:latin typeface="Times New Roman" panose="02020603050405020304" pitchFamily="18" charset="0"/>
                <a:ea typeface="Calibri" panose="020F0502020204030204" pitchFamily="34" charset="0"/>
              </a:rPr>
              <a:t>dụng</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thuật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toán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đệ</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quy</a:t>
            </a:r>
            <a:r>
              <a:rPr lang="en-US" sz="1800">
                <a:effectLst/>
                <a:latin typeface="Times New Roman" panose="02020603050405020304" pitchFamily="18" charset="0"/>
                <a:ea typeface="Calibri" panose="020F0502020204030204" pitchFamily="34" charset="0"/>
              </a:rPr>
              <a:t> quay </a:t>
            </a:r>
            <a:r>
              <a:rPr lang="en-US" sz="1800" err="1">
                <a:effectLst/>
                <a:latin typeface="Times New Roman" panose="02020603050405020304" pitchFamily="18" charset="0"/>
                <a:ea typeface="Calibri" panose="020F0502020204030204" pitchFamily="34" charset="0"/>
              </a:rPr>
              <a:t>lui</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vét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cạn</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để</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tìm</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tất</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cả</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các</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bộ</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hệ</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số</a:t>
            </a:r>
            <a:r>
              <a:rPr lang="en-US" sz="1800">
                <a:effectLst/>
                <a:latin typeface="Times New Roman" panose="02020603050405020304" pitchFamily="18" charset="0"/>
                <a:ea typeface="Calibri" panose="020F0502020204030204" pitchFamily="34" charset="0"/>
              </a:rPr>
              <a:t> </a:t>
            </a:r>
            <a:r>
              <a:rPr lang="en-US" sz="1800" i="1">
                <a:effectLst/>
                <a:latin typeface="Times New Roman" panose="02020603050405020304" pitchFamily="18" charset="0"/>
                <a:ea typeface="Calibri" panose="020F0502020204030204" pitchFamily="34" charset="0"/>
              </a:rPr>
              <a:t>a</a:t>
            </a:r>
            <a:r>
              <a:rPr lang="en-US" sz="1800" i="1" baseline="-25000">
                <a:effectLst/>
                <a:latin typeface="Times New Roman" panose="02020603050405020304" pitchFamily="18" charset="0"/>
                <a:ea typeface="Calibri" panose="020F0502020204030204" pitchFamily="34" charset="0"/>
              </a:rPr>
              <a:t>1</a:t>
            </a:r>
            <a:r>
              <a:rPr lang="en-US" sz="1800" i="1">
                <a:effectLst/>
                <a:latin typeface="Times New Roman" panose="02020603050405020304" pitchFamily="18" charset="0"/>
                <a:ea typeface="Calibri" panose="020F0502020204030204" pitchFamily="34" charset="0"/>
              </a:rPr>
              <a:t>, a</a:t>
            </a:r>
            <a:r>
              <a:rPr lang="en-US" sz="1800" i="1" baseline="-25000">
                <a:effectLst/>
                <a:latin typeface="Times New Roman" panose="02020603050405020304" pitchFamily="18" charset="0"/>
                <a:ea typeface="Calibri" panose="020F0502020204030204" pitchFamily="34" charset="0"/>
              </a:rPr>
              <a:t>2</a:t>
            </a:r>
            <a:r>
              <a:rPr lang="en-US" sz="1800" i="1">
                <a:effectLst/>
                <a:latin typeface="Times New Roman" panose="02020603050405020304" pitchFamily="18" charset="0"/>
                <a:ea typeface="Calibri" panose="020F0502020204030204" pitchFamily="34" charset="0"/>
              </a:rPr>
              <a:t>,…, a</a:t>
            </a:r>
            <a:r>
              <a:rPr lang="en-US" sz="1800" i="1" baseline="-25000">
                <a:effectLst/>
                <a:latin typeface="Times New Roman" panose="02020603050405020304" pitchFamily="18" charset="0"/>
                <a:ea typeface="Calibri" panose="020F0502020204030204" pitchFamily="34" charset="0"/>
              </a:rPr>
              <a:t>6  </a:t>
            </a:r>
            <a:r>
              <a:rPr lang="en-US" sz="1800" err="1">
                <a:effectLst/>
                <a:latin typeface="Times New Roman" panose="02020603050405020304" pitchFamily="18" charset="0"/>
                <a:ea typeface="Calibri" panose="020F0502020204030204" pitchFamily="34" charset="0"/>
              </a:rPr>
              <a:t>sao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cho</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thỏa</a:t>
            </a:r>
            <a:r>
              <a:rPr lang="en-US" sz="1800">
                <a:effectLst/>
                <a:latin typeface="Times New Roman" panose="02020603050405020304" pitchFamily="18" charset="0"/>
                <a:ea typeface="Calibri" panose="020F0502020204030204" pitchFamily="34" charset="0"/>
              </a:rPr>
              <a:t> </a:t>
            </a:r>
            <a:r>
              <a:rPr lang="en-US" sz="1800" err="1">
                <a:effectLst/>
                <a:latin typeface="Times New Roman" panose="02020603050405020304" pitchFamily="18" charset="0"/>
                <a:ea typeface="Calibri" panose="020F0502020204030204" pitchFamily="34" charset="0"/>
              </a:rPr>
              <a:t>mãn</a:t>
            </a:r>
            <a:endParaRPr lang="en-GB"/>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71BFA08-85F2-483B-9FF6-8DBA02E46B2B}"/>
                  </a:ext>
                </a:extLst>
              </p:cNvPr>
              <p:cNvSpPr txBox="1"/>
              <p:nvPr/>
            </p:nvSpPr>
            <p:spPr>
              <a:xfrm>
                <a:off x="2323805" y="2787464"/>
                <a:ext cx="3063535" cy="12788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400" i="1" smtClean="0">
                              <a:effectLst/>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en-GB" sz="1400" i="1">
                                  <a:effectLst/>
                                  <a:latin typeface="Cambria Math" panose="02040503050406030204" pitchFamily="18" charset="0"/>
                                  <a:ea typeface="Calibri" panose="020F0502020204030204" pitchFamily="34" charset="0"/>
                                  <a:cs typeface="Times New Roman" panose="02020603050405020304" pitchFamily="18" charset="0"/>
                                </a:rPr>
                              </m:ctrlPr>
                            </m:eqArrPr>
                            <m:e>
                              <m:r>
                                <a:rPr lang="en-US" sz="1400">
                                  <a:effectLst/>
                                  <a:latin typeface="Cambria Math" panose="02040503050406030204" pitchFamily="18" charset="0"/>
                                  <a:ea typeface="Calibri" panose="020F0502020204030204" pitchFamily="34" charset="0"/>
                                  <a:cs typeface="Times New Roman" panose="02020603050405020304" pitchFamily="18" charset="0"/>
                                </a:rPr>
                                <m:t>0 ≤</m:t>
                              </m:r>
                              <m:sSub>
                                <m:sSubPr>
                                  <m:ctrlPr>
                                    <a:rPr lang="en-GB"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≤100 %,  </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v</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ớ</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i</m:t>
                              </m:r>
                              <m:r>
                                <m:rPr>
                                  <m:nor/>
                                </m:rPr>
                                <a:rPr lang="en-US" sz="1400">
                                  <a:effectLst/>
                                  <a:latin typeface="Times New Roman" panose="02020603050405020304" pitchFamily="18" charset="0"/>
                                  <a:ea typeface="Calibri" panose="020F0502020204030204" pitchFamily="34" charset="0"/>
                                  <a:cs typeface="Times New Roman" panose="02020603050405020304" pitchFamily="18" charset="0"/>
                                </a:rPr>
                                <m:t> </m:t>
                              </m:r>
                              <m:r>
                                <a:rPr lang="en-US" sz="1400" i="1">
                                  <a:effectLst/>
                                  <a:latin typeface="Cambria Math" panose="02040503050406030204" pitchFamily="18" charset="0"/>
                                  <a:ea typeface="Calibri" panose="020F0502020204030204" pitchFamily="34" charset="0"/>
                                  <a:cs typeface="Times New Roman" panose="02020603050405020304" pitchFamily="18" charset="0"/>
                                </a:rPr>
                                <m:t>1≤</m:t>
                              </m:r>
                              <m:r>
                                <a:rPr lang="en-US" sz="14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400" i="1">
                                  <a:effectLst/>
                                  <a:latin typeface="Cambria Math" panose="02040503050406030204" pitchFamily="18" charset="0"/>
                                  <a:ea typeface="Calibri" panose="020F0502020204030204" pitchFamily="34" charset="0"/>
                                  <a:cs typeface="Times New Roman" panose="02020603050405020304" pitchFamily="18" charset="0"/>
                                </a:rPr>
                                <m:t>≤6</m:t>
                              </m:r>
                            </m:e>
                            <m:e>
                              <m:nary>
                                <m:naryPr>
                                  <m:chr m:val="∑"/>
                                  <m:limLoc m:val="undOvr"/>
                                  <m:ctrlPr>
                                    <a:rPr lang="en-GB" sz="1400"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m:t>
                                  </m:r>
                                  <m:r>
                                    <a:rPr lang="en-US" sz="1400">
                                      <a:effectLst/>
                                      <a:latin typeface="Cambria Math" panose="02040503050406030204" pitchFamily="18" charset="0"/>
                                      <a:ea typeface="Calibri" panose="020F0502020204030204" pitchFamily="34" charset="0"/>
                                      <a:cs typeface="Times New Roman" panose="02020603050405020304" pitchFamily="18" charset="0"/>
                                    </a:rPr>
                                    <m:t>=1</m:t>
                                  </m:r>
                                </m:sub>
                                <m:sup>
                                  <m:r>
                                    <a:rPr lang="en-US" sz="1400">
                                      <a:effectLst/>
                                      <a:latin typeface="Cambria Math" panose="02040503050406030204" pitchFamily="18" charset="0"/>
                                      <a:ea typeface="Calibri" panose="020F0502020204030204" pitchFamily="34" charset="0"/>
                                      <a:cs typeface="Times New Roman" panose="02020603050405020304" pitchFamily="18" charset="0"/>
                                    </a:rPr>
                                    <m:t>6</m:t>
                                  </m:r>
                                </m:sup>
                                <m:e>
                                  <m:sSub>
                                    <m:sSubPr>
                                      <m:ctrlPr>
                                        <a:rPr lang="en-GB" sz="1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400" i="1">
                                          <a:effectLst/>
                                          <a:latin typeface="Cambria Math" panose="02040503050406030204" pitchFamily="18" charset="0"/>
                                          <a:ea typeface="Calibri" panose="020F0502020204030204" pitchFamily="34" charset="0"/>
                                          <a:cs typeface="Times New Roman" panose="02020603050405020304" pitchFamily="18" charset="0"/>
                                        </a:rPr>
                                        <m:t>𝑎</m:t>
                                      </m:r>
                                    </m:e>
                                    <m:sub>
                                      <m:r>
                                        <a:rPr lang="en-US" sz="1400" i="1">
                                          <a:effectLst/>
                                          <a:latin typeface="Cambria Math" panose="02040503050406030204" pitchFamily="18" charset="0"/>
                                          <a:ea typeface="Calibri" panose="020F0502020204030204" pitchFamily="34" charset="0"/>
                                          <a:cs typeface="Times New Roman" panose="02020603050405020304" pitchFamily="18" charset="0"/>
                                        </a:rPr>
                                        <m:t>𝑖</m:t>
                                      </m:r>
                                    </m:sub>
                                  </m:sSub>
                                  <m:r>
                                    <a:rPr lang="en-US" sz="1400">
                                      <a:effectLst/>
                                      <a:latin typeface="Cambria Math" panose="02040503050406030204" pitchFamily="18" charset="0"/>
                                      <a:ea typeface="Calibri" panose="020F0502020204030204" pitchFamily="34" charset="0"/>
                                      <a:cs typeface="Times New Roman" panose="02020603050405020304" pitchFamily="18" charset="0"/>
                                    </a:rPr>
                                    <m:t>=100%</m:t>
                                  </m:r>
                                </m:e>
                              </m:nary>
                            </m:e>
                          </m:eqArr>
                        </m:e>
                      </m:d>
                    </m:oMath>
                  </m:oMathPara>
                </a14:m>
                <a:endParaRPr lang="en-GB" sz="1400">
                  <a:effectLst/>
                  <a:latin typeface="Cambria Math" panose="02040503050406030204" pitchFamily="18" charset="0"/>
                  <a:ea typeface="Calibri" panose="020F0502020204030204" pitchFamily="34" charset="0"/>
                  <a:cs typeface="Times New Roman" panose="02020603050405020304" pitchFamily="18" charset="0"/>
                </a:endParaRPr>
              </a:p>
              <a:p>
                <a:endParaRPr lang="en-GB" sz="1400"/>
              </a:p>
            </p:txBody>
          </p:sp>
        </mc:Choice>
        <mc:Fallback xmlns="">
          <p:sp>
            <p:nvSpPr>
              <p:cNvPr id="14" name="TextBox 13">
                <a:extLst>
                  <a:ext uri="{FF2B5EF4-FFF2-40B4-BE49-F238E27FC236}">
                    <a16:creationId xmlns:a16="http://schemas.microsoft.com/office/drawing/2014/main" id="{471BFA08-85F2-483B-9FF6-8DBA02E46B2B}"/>
                  </a:ext>
                </a:extLst>
              </p:cNvPr>
              <p:cNvSpPr txBox="1">
                <a:spLocks noRot="1" noChangeAspect="1" noMove="1" noResize="1" noEditPoints="1" noAdjustHandles="1" noChangeArrowheads="1" noChangeShapeType="1" noTextEdit="1"/>
              </p:cNvSpPr>
              <p:nvPr/>
            </p:nvSpPr>
            <p:spPr>
              <a:xfrm>
                <a:off x="2323805" y="2787464"/>
                <a:ext cx="3063535" cy="1278812"/>
              </a:xfrm>
              <a:prstGeom prst="rect">
                <a:avLst/>
              </a:prstGeom>
              <a:blipFill>
                <a:blip r:embed="rId3"/>
                <a:stretch>
                  <a:fillRect/>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7B3BF522-CCD0-4FF9-B31F-83578CE84010}"/>
              </a:ext>
            </a:extLst>
          </p:cNvPr>
          <p:cNvSpPr>
            <a:spLocks noGrp="1"/>
          </p:cNvSpPr>
          <p:nvPr>
            <p:ph type="sldNum" sz="quarter" idx="12"/>
          </p:nvPr>
        </p:nvSpPr>
        <p:spPr/>
        <p:txBody>
          <a:bodyPr/>
          <a:lstStyle/>
          <a:p>
            <a:fld id="{2B8AEAA6-FFBA-4343-B294-EB1EF6DE41EC}" type="slidenum">
              <a:rPr lang="en-GB" smtClean="0"/>
              <a:t>14</a:t>
            </a:fld>
            <a:endParaRPr lang="en-GB"/>
          </a:p>
        </p:txBody>
      </p:sp>
    </p:spTree>
    <p:extLst>
      <p:ext uri="{BB962C8B-B14F-4D97-AF65-F5344CB8AC3E}">
        <p14:creationId xmlns:p14="http://schemas.microsoft.com/office/powerpoint/2010/main" val="4166529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B2.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Tính phổ màu pha được</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4564638E-3085-4D6F-9E7A-CB18E3BF95CD}"/>
              </a:ext>
            </a:extLst>
          </p:cNvPr>
          <p:cNvSpPr txBox="1"/>
          <p:nvPr/>
        </p:nvSpPr>
        <p:spPr>
          <a:xfrm>
            <a:off x="1204111" y="1671137"/>
            <a:ext cx="2948599" cy="369332"/>
          </a:xfrm>
          <a:prstGeom prst="rect">
            <a:avLst/>
          </a:prstGeom>
          <a:noFill/>
        </p:spPr>
        <p:txBody>
          <a:bodyPr wrap="square" rtlCol="0">
            <a:spAutoFit/>
          </a:bodyPr>
          <a:lstStyle/>
          <a:p>
            <a:r>
              <a:rPr lang="en-US"/>
              <a:t>Ma trận phổ màu thành phần</a:t>
            </a:r>
          </a:p>
        </p:txBody>
      </p:sp>
      <p:graphicFrame>
        <p:nvGraphicFramePr>
          <p:cNvPr id="16" name="Object 15">
            <a:extLst>
              <a:ext uri="{FF2B5EF4-FFF2-40B4-BE49-F238E27FC236}">
                <a16:creationId xmlns:a16="http://schemas.microsoft.com/office/drawing/2014/main" id="{E2576A96-6D65-4C27-AA84-C4BD7E6CB441}"/>
              </a:ext>
            </a:extLst>
          </p:cNvPr>
          <p:cNvGraphicFramePr>
            <a:graphicFrameLocks noChangeAspect="1"/>
          </p:cNvGraphicFramePr>
          <p:nvPr>
            <p:extLst>
              <p:ext uri="{D42A27DB-BD31-4B8C-83A1-F6EECF244321}">
                <p14:modId xmlns:p14="http://schemas.microsoft.com/office/powerpoint/2010/main" val="2009358004"/>
              </p:ext>
            </p:extLst>
          </p:nvPr>
        </p:nvGraphicFramePr>
        <p:xfrm>
          <a:off x="4152711" y="1240955"/>
          <a:ext cx="2372008" cy="1267797"/>
        </p:xfrm>
        <a:graphic>
          <a:graphicData uri="http://schemas.openxmlformats.org/presentationml/2006/ole">
            <mc:AlternateContent xmlns:mc="http://schemas.openxmlformats.org/markup-compatibility/2006">
              <mc:Choice xmlns:v="urn:schemas-microsoft-com:vml" Requires="v">
                <p:oleObj spid="_x0000_s14446" name="Equation" r:id="rId4" imgW="1752600" imgH="939800" progId="Equation.DSMT4">
                  <p:embed/>
                </p:oleObj>
              </mc:Choice>
              <mc:Fallback>
                <p:oleObj name="Equation" r:id="rId4" imgW="1752600" imgH="939800" progId="Equation.DSMT4">
                  <p:embed/>
                  <p:pic>
                    <p:nvPicPr>
                      <p:cNvPr id="4" name="Object 3">
                        <a:extLst>
                          <a:ext uri="{FF2B5EF4-FFF2-40B4-BE49-F238E27FC236}">
                            <a16:creationId xmlns:a16="http://schemas.microsoft.com/office/drawing/2014/main" id="{CE8EADBD-575E-467A-B1D9-6E9A469486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2711" y="1240955"/>
                        <a:ext cx="2372008" cy="1267797"/>
                      </a:xfrm>
                      <a:prstGeom prst="rect">
                        <a:avLst/>
                      </a:prstGeom>
                      <a:noFill/>
                    </p:spPr>
                  </p:pic>
                </p:oleObj>
              </mc:Fallback>
            </mc:AlternateContent>
          </a:graphicData>
        </a:graphic>
      </p:graphicFrame>
      <p:sp>
        <p:nvSpPr>
          <p:cNvPr id="17" name="TextBox 16">
            <a:extLst>
              <a:ext uri="{FF2B5EF4-FFF2-40B4-BE49-F238E27FC236}">
                <a16:creationId xmlns:a16="http://schemas.microsoft.com/office/drawing/2014/main" id="{C6AFC791-EB65-417C-AB43-DC4B0E3C54B1}"/>
              </a:ext>
            </a:extLst>
          </p:cNvPr>
          <p:cNvSpPr txBox="1"/>
          <p:nvPr/>
        </p:nvSpPr>
        <p:spPr>
          <a:xfrm>
            <a:off x="1204112" y="3151619"/>
            <a:ext cx="2598345" cy="369332"/>
          </a:xfrm>
          <a:prstGeom prst="rect">
            <a:avLst/>
          </a:prstGeom>
          <a:noFill/>
        </p:spPr>
        <p:txBody>
          <a:bodyPr wrap="square" rtlCol="0">
            <a:spAutoFit/>
          </a:bodyPr>
          <a:lstStyle/>
          <a:p>
            <a:r>
              <a:rPr lang="en-US"/>
              <a:t>Các hệ số tỷ lệ</a:t>
            </a:r>
          </a:p>
        </p:txBody>
      </p:sp>
      <p:graphicFrame>
        <p:nvGraphicFramePr>
          <p:cNvPr id="18" name="Object 17">
            <a:extLst>
              <a:ext uri="{FF2B5EF4-FFF2-40B4-BE49-F238E27FC236}">
                <a16:creationId xmlns:a16="http://schemas.microsoft.com/office/drawing/2014/main" id="{6C7E6273-EB37-4D1A-BBC7-3BD1D71BED43}"/>
              </a:ext>
            </a:extLst>
          </p:cNvPr>
          <p:cNvGraphicFramePr>
            <a:graphicFrameLocks noChangeAspect="1"/>
          </p:cNvGraphicFramePr>
          <p:nvPr>
            <p:extLst>
              <p:ext uri="{D42A27DB-BD31-4B8C-83A1-F6EECF244321}">
                <p14:modId xmlns:p14="http://schemas.microsoft.com/office/powerpoint/2010/main" val="639424077"/>
              </p:ext>
            </p:extLst>
          </p:nvPr>
        </p:nvGraphicFramePr>
        <p:xfrm>
          <a:off x="4213097" y="2743708"/>
          <a:ext cx="730246" cy="1185153"/>
        </p:xfrm>
        <a:graphic>
          <a:graphicData uri="http://schemas.openxmlformats.org/presentationml/2006/ole">
            <mc:AlternateContent xmlns:mc="http://schemas.openxmlformats.org/markup-compatibility/2006">
              <mc:Choice xmlns:v="urn:schemas-microsoft-com:vml" Requires="v">
                <p:oleObj spid="_x0000_s14447" name="Equation" r:id="rId6" imgW="583947" imgH="939392" progId="Equation.DSMT4">
                  <p:embed/>
                </p:oleObj>
              </mc:Choice>
              <mc:Fallback>
                <p:oleObj name="Equation" r:id="rId6" imgW="583947" imgH="939392" progId="Equation.DSMT4">
                  <p:embed/>
                  <p:pic>
                    <p:nvPicPr>
                      <p:cNvPr id="7" name="Object 6">
                        <a:extLst>
                          <a:ext uri="{FF2B5EF4-FFF2-40B4-BE49-F238E27FC236}">
                            <a16:creationId xmlns:a16="http://schemas.microsoft.com/office/drawing/2014/main" id="{4587C72C-9982-4536-A090-FC1B4D4EF9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13097" y="2743708"/>
                        <a:ext cx="730246" cy="1185153"/>
                      </a:xfrm>
                      <a:prstGeom prst="rect">
                        <a:avLst/>
                      </a:prstGeom>
                      <a:noFill/>
                    </p:spPr>
                  </p:pic>
                </p:oleObj>
              </mc:Fallback>
            </mc:AlternateContent>
          </a:graphicData>
        </a:graphic>
      </p:graphicFrame>
      <p:sp>
        <p:nvSpPr>
          <p:cNvPr id="19" name="TextBox 18">
            <a:extLst>
              <a:ext uri="{FF2B5EF4-FFF2-40B4-BE49-F238E27FC236}">
                <a16:creationId xmlns:a16="http://schemas.microsoft.com/office/drawing/2014/main" id="{C1BA95C1-2BCA-4EC9-A5DB-1729B2602BCD}"/>
              </a:ext>
            </a:extLst>
          </p:cNvPr>
          <p:cNvSpPr txBox="1"/>
          <p:nvPr/>
        </p:nvSpPr>
        <p:spPr>
          <a:xfrm>
            <a:off x="1204112" y="4304043"/>
            <a:ext cx="6605610" cy="369332"/>
          </a:xfrm>
          <a:prstGeom prst="rect">
            <a:avLst/>
          </a:prstGeom>
          <a:noFill/>
        </p:spPr>
        <p:txBody>
          <a:bodyPr wrap="square" rtlCol="0">
            <a:spAutoFit/>
          </a:bodyPr>
          <a:lstStyle/>
          <a:p>
            <a:r>
              <a:rPr lang="en-US"/>
              <a:t>=&gt; Phổ của màu pha được biểu diễn bằng ma trận</a:t>
            </a:r>
          </a:p>
        </p:txBody>
      </p:sp>
      <p:graphicFrame>
        <p:nvGraphicFramePr>
          <p:cNvPr id="20" name="Object 19">
            <a:extLst>
              <a:ext uri="{FF2B5EF4-FFF2-40B4-BE49-F238E27FC236}">
                <a16:creationId xmlns:a16="http://schemas.microsoft.com/office/drawing/2014/main" id="{953B3600-BE51-4C9E-A82E-5FC3522E5797}"/>
              </a:ext>
            </a:extLst>
          </p:cNvPr>
          <p:cNvGraphicFramePr>
            <a:graphicFrameLocks noChangeAspect="1"/>
          </p:cNvGraphicFramePr>
          <p:nvPr>
            <p:extLst>
              <p:ext uri="{D42A27DB-BD31-4B8C-83A1-F6EECF244321}">
                <p14:modId xmlns:p14="http://schemas.microsoft.com/office/powerpoint/2010/main" val="642964502"/>
              </p:ext>
            </p:extLst>
          </p:nvPr>
        </p:nvGraphicFramePr>
        <p:xfrm>
          <a:off x="6219919" y="3826407"/>
          <a:ext cx="1378015" cy="1324604"/>
        </p:xfrm>
        <a:graphic>
          <a:graphicData uri="http://schemas.openxmlformats.org/presentationml/2006/ole">
            <mc:AlternateContent xmlns:mc="http://schemas.openxmlformats.org/markup-compatibility/2006">
              <mc:Choice xmlns:v="urn:schemas-microsoft-com:vml" Requires="v">
                <p:oleObj spid="_x0000_s14448" name="Equation" r:id="rId8" imgW="1016000" imgH="990600" progId="Equation.DSMT4">
                  <p:embed/>
                </p:oleObj>
              </mc:Choice>
              <mc:Fallback>
                <p:oleObj name="Equation" r:id="rId8" imgW="1016000" imgH="990600" progId="Equation.DSMT4">
                  <p:embed/>
                  <p:pic>
                    <p:nvPicPr>
                      <p:cNvPr id="10" name="Object 9">
                        <a:extLst>
                          <a:ext uri="{FF2B5EF4-FFF2-40B4-BE49-F238E27FC236}">
                            <a16:creationId xmlns:a16="http://schemas.microsoft.com/office/drawing/2014/main" id="{B0558A03-7329-49CA-8D10-5F73843C03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19919" y="3826407"/>
                        <a:ext cx="1378015" cy="1324604"/>
                      </a:xfrm>
                      <a:prstGeom prst="rect">
                        <a:avLst/>
                      </a:prstGeom>
                      <a:noFill/>
                    </p:spPr>
                  </p:pic>
                </p:oleObj>
              </mc:Fallback>
            </mc:AlternateContent>
          </a:graphicData>
        </a:graphic>
      </p:graphicFrame>
      <p:sp>
        <p:nvSpPr>
          <p:cNvPr id="5" name="Slide Number Placeholder 4">
            <a:extLst>
              <a:ext uri="{FF2B5EF4-FFF2-40B4-BE49-F238E27FC236}">
                <a16:creationId xmlns:a16="http://schemas.microsoft.com/office/drawing/2014/main" id="{B2777954-F794-4DB5-AEA5-367946FD94D2}"/>
              </a:ext>
            </a:extLst>
          </p:cNvPr>
          <p:cNvSpPr>
            <a:spLocks noGrp="1"/>
          </p:cNvSpPr>
          <p:nvPr>
            <p:ph type="sldNum" sz="quarter" idx="12"/>
          </p:nvPr>
        </p:nvSpPr>
        <p:spPr/>
        <p:txBody>
          <a:bodyPr/>
          <a:lstStyle/>
          <a:p>
            <a:fld id="{2B8AEAA6-FFBA-4343-B294-EB1EF6DE41EC}" type="slidenum">
              <a:rPr lang="en-GB" smtClean="0"/>
              <a:t>15</a:t>
            </a:fld>
            <a:endParaRPr lang="en-GB"/>
          </a:p>
        </p:txBody>
      </p:sp>
    </p:spTree>
    <p:extLst>
      <p:ext uri="{BB962C8B-B14F-4D97-AF65-F5344CB8AC3E}">
        <p14:creationId xmlns:p14="http://schemas.microsoft.com/office/powerpoint/2010/main" val="3195989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BF181B-E524-41C8-9AE3-EEC49A8A6886}"/>
              </a:ext>
            </a:extLst>
          </p:cNvPr>
          <p:cNvSpPr>
            <a:spLocks noChangeArrowheads="1"/>
          </p:cNvSpPr>
          <p:nvPr/>
        </p:nvSpPr>
        <p:spPr bwMode="auto">
          <a:xfrm>
            <a:off x="5341545" y="39560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8CF718E7-36D8-46FC-9D17-862B00F367CF}"/>
              </a:ext>
            </a:extLst>
          </p:cNvPr>
          <p:cNvSpPr txBox="1"/>
          <p:nvPr/>
        </p:nvSpPr>
        <p:spPr>
          <a:xfrm>
            <a:off x="1204112" y="1227520"/>
            <a:ext cx="7116023" cy="369332"/>
          </a:xfrm>
          <a:prstGeom prst="rect">
            <a:avLst/>
          </a:prstGeom>
          <a:noFill/>
        </p:spPr>
        <p:txBody>
          <a:bodyPr wrap="square" rtlCol="0">
            <a:spAutoFit/>
          </a:bodyPr>
          <a:lstStyle/>
          <a:p>
            <a:r>
              <a:rPr lang="en-US"/>
              <a:t>Từ phổ màu thu được, ta tính 3 hệ số của không gian CIEXYZ</a:t>
            </a:r>
          </a:p>
        </p:txBody>
      </p:sp>
      <p:graphicFrame>
        <p:nvGraphicFramePr>
          <p:cNvPr id="13" name="Object 12">
            <a:extLst>
              <a:ext uri="{FF2B5EF4-FFF2-40B4-BE49-F238E27FC236}">
                <a16:creationId xmlns:a16="http://schemas.microsoft.com/office/drawing/2014/main" id="{EF5791CF-FA1E-41D9-8FD9-9B26F2E4D914}"/>
              </a:ext>
            </a:extLst>
          </p:cNvPr>
          <p:cNvGraphicFramePr>
            <a:graphicFrameLocks noChangeAspect="1"/>
          </p:cNvGraphicFramePr>
          <p:nvPr>
            <p:extLst>
              <p:ext uri="{D42A27DB-BD31-4B8C-83A1-F6EECF244321}">
                <p14:modId xmlns:p14="http://schemas.microsoft.com/office/powerpoint/2010/main" val="2486323140"/>
              </p:ext>
            </p:extLst>
          </p:nvPr>
        </p:nvGraphicFramePr>
        <p:xfrm>
          <a:off x="3005750" y="1741049"/>
          <a:ext cx="1878405" cy="1465568"/>
        </p:xfrm>
        <a:graphic>
          <a:graphicData uri="http://schemas.openxmlformats.org/presentationml/2006/ole">
            <mc:AlternateContent xmlns:mc="http://schemas.openxmlformats.org/markup-compatibility/2006">
              <mc:Choice xmlns:v="urn:schemas-microsoft-com:vml" Requires="v">
                <p:oleObj spid="_x0000_s6236" name="Equation" r:id="rId4" imgW="1727200" imgH="1346200" progId="Equation.DSMT4">
                  <p:embed/>
                </p:oleObj>
              </mc:Choice>
              <mc:Fallback>
                <p:oleObj name="Equation" r:id="rId4" imgW="1727200" imgH="134620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750" y="1741049"/>
                        <a:ext cx="1878405" cy="1465568"/>
                      </a:xfrm>
                      <a:prstGeom prst="rect">
                        <a:avLst/>
                      </a:prstGeom>
                      <a:noFill/>
                    </p:spPr>
                  </p:pic>
                </p:oleObj>
              </mc:Fallback>
            </mc:AlternateContent>
          </a:graphicData>
        </a:graphic>
      </p:graphicFrame>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5" name="TextBox 44">
            <a:extLst>
              <a:ext uri="{FF2B5EF4-FFF2-40B4-BE49-F238E27FC236}">
                <a16:creationId xmlns:a16="http://schemas.microsoft.com/office/drawing/2014/main" id="{41142ADF-863A-4698-B348-0B240F7D1097}"/>
              </a:ext>
            </a:extLst>
          </p:cNvPr>
          <p:cNvSpPr txBox="1"/>
          <p:nvPr/>
        </p:nvSpPr>
        <p:spPr>
          <a:xfrm>
            <a:off x="1204111" y="3520917"/>
            <a:ext cx="1272389" cy="369332"/>
          </a:xfrm>
          <a:prstGeom prst="rect">
            <a:avLst/>
          </a:prstGeom>
          <a:noFill/>
        </p:spPr>
        <p:txBody>
          <a:bodyPr wrap="square" rtlCol="0">
            <a:spAutoFit/>
          </a:bodyPr>
          <a:lstStyle/>
          <a:p>
            <a:r>
              <a:rPr lang="en-US"/>
              <a:t>Trong đó:</a:t>
            </a:r>
          </a:p>
        </p:txBody>
      </p:sp>
      <p:pic>
        <p:nvPicPr>
          <p:cNvPr id="47" name="Picture 46">
            <a:extLst>
              <a:ext uri="{FF2B5EF4-FFF2-40B4-BE49-F238E27FC236}">
                <a16:creationId xmlns:a16="http://schemas.microsoft.com/office/drawing/2014/main" id="{32B6C85C-C722-4DBC-AD28-1A9E0E2446B2}"/>
              </a:ext>
            </a:extLst>
          </p:cNvPr>
          <p:cNvPicPr>
            <a:picLocks noChangeAspect="1"/>
          </p:cNvPicPr>
          <p:nvPr/>
        </p:nvPicPr>
        <p:blipFill>
          <a:blip r:embed="rId6"/>
          <a:stretch>
            <a:fillRect/>
          </a:stretch>
        </p:blipFill>
        <p:spPr>
          <a:xfrm>
            <a:off x="2269624" y="3370978"/>
            <a:ext cx="6143841" cy="2250022"/>
          </a:xfrm>
          <a:prstGeom prst="rect">
            <a:avLst/>
          </a:prstGeom>
        </p:spPr>
      </p:pic>
      <p:sp>
        <p:nvSpPr>
          <p:cNvPr id="50" name="Rectangle 2">
            <a:extLst>
              <a:ext uri="{FF2B5EF4-FFF2-40B4-BE49-F238E27FC236}">
                <a16:creationId xmlns:a16="http://schemas.microsoft.com/office/drawing/2014/main" id="{64AC76DC-2646-413A-8CCC-018744BA1E8C}"/>
              </a:ext>
            </a:extLst>
          </p:cNvPr>
          <p:cNvSpPr txBox="1">
            <a:spLocks noChangeArrowheads="1"/>
          </p:cNvSpPr>
          <p:nvPr/>
        </p:nvSpPr>
        <p:spPr>
          <a:xfrm>
            <a:off x="1920240" y="314262"/>
            <a:ext cx="6934200" cy="56356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B3.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Chuyển sang hệ màu RGB</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Slide Number Placeholder 1">
            <a:extLst>
              <a:ext uri="{FF2B5EF4-FFF2-40B4-BE49-F238E27FC236}">
                <a16:creationId xmlns:a16="http://schemas.microsoft.com/office/drawing/2014/main" id="{CFE1EA6C-59DA-4BEC-A991-628B5410EFC5}"/>
              </a:ext>
            </a:extLst>
          </p:cNvPr>
          <p:cNvSpPr>
            <a:spLocks noGrp="1"/>
          </p:cNvSpPr>
          <p:nvPr>
            <p:ph type="sldNum" sz="quarter" idx="12"/>
          </p:nvPr>
        </p:nvSpPr>
        <p:spPr/>
        <p:txBody>
          <a:bodyPr/>
          <a:lstStyle/>
          <a:p>
            <a:fld id="{2B8AEAA6-FFBA-4343-B294-EB1EF6DE41EC}" type="slidenum">
              <a:rPr lang="en-GB" smtClean="0"/>
              <a:t>16</a:t>
            </a:fld>
            <a:endParaRPr lang="en-GB"/>
          </a:p>
        </p:txBody>
      </p:sp>
    </p:spTree>
    <p:extLst>
      <p:ext uri="{BB962C8B-B14F-4D97-AF65-F5344CB8AC3E}">
        <p14:creationId xmlns:p14="http://schemas.microsoft.com/office/powerpoint/2010/main" val="1250564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22BF181B-E524-41C8-9AE3-EEC49A8A6886}"/>
              </a:ext>
            </a:extLst>
          </p:cNvPr>
          <p:cNvSpPr>
            <a:spLocks noChangeArrowheads="1"/>
          </p:cNvSpPr>
          <p:nvPr/>
        </p:nvSpPr>
        <p:spPr bwMode="auto">
          <a:xfrm>
            <a:off x="5341545" y="39560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8CF718E7-36D8-46FC-9D17-862B00F367CF}"/>
              </a:ext>
            </a:extLst>
          </p:cNvPr>
          <p:cNvSpPr txBox="1"/>
          <p:nvPr/>
        </p:nvSpPr>
        <p:spPr>
          <a:xfrm>
            <a:off x="1204112" y="1227520"/>
            <a:ext cx="7116023" cy="369332"/>
          </a:xfrm>
          <a:prstGeom prst="rect">
            <a:avLst/>
          </a:prstGeom>
          <a:noFill/>
        </p:spPr>
        <p:txBody>
          <a:bodyPr wrap="square" rtlCol="0">
            <a:spAutoFit/>
          </a:bodyPr>
          <a:lstStyle/>
          <a:p>
            <a:r>
              <a:rPr lang="en-US"/>
              <a:t>Các hệ số của không gian CIELAB</a:t>
            </a:r>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5" name="TextBox 44">
            <a:extLst>
              <a:ext uri="{FF2B5EF4-FFF2-40B4-BE49-F238E27FC236}">
                <a16:creationId xmlns:a16="http://schemas.microsoft.com/office/drawing/2014/main" id="{41142ADF-863A-4698-B348-0B240F7D1097}"/>
              </a:ext>
            </a:extLst>
          </p:cNvPr>
          <p:cNvSpPr txBox="1"/>
          <p:nvPr/>
        </p:nvSpPr>
        <p:spPr>
          <a:xfrm>
            <a:off x="1213636" y="3759042"/>
            <a:ext cx="1272389" cy="369332"/>
          </a:xfrm>
          <a:prstGeom prst="rect">
            <a:avLst/>
          </a:prstGeom>
          <a:noFill/>
        </p:spPr>
        <p:txBody>
          <a:bodyPr wrap="square" rtlCol="0">
            <a:spAutoFit/>
          </a:bodyPr>
          <a:lstStyle/>
          <a:p>
            <a:r>
              <a:rPr lang="en-US"/>
              <a:t>Trong đó:</a:t>
            </a:r>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125483F2-0B9A-4B4F-B6ED-59C50CE8FD20}"/>
              </a:ext>
            </a:extLst>
          </p:cNvPr>
          <p:cNvGraphicFramePr>
            <a:graphicFrameLocks noChangeAspect="1"/>
          </p:cNvGraphicFramePr>
          <p:nvPr>
            <p:extLst>
              <p:ext uri="{D42A27DB-BD31-4B8C-83A1-F6EECF244321}">
                <p14:modId xmlns:p14="http://schemas.microsoft.com/office/powerpoint/2010/main" val="525028227"/>
              </p:ext>
            </p:extLst>
          </p:nvPr>
        </p:nvGraphicFramePr>
        <p:xfrm>
          <a:off x="3228975" y="1694719"/>
          <a:ext cx="2038786" cy="1700696"/>
        </p:xfrm>
        <a:graphic>
          <a:graphicData uri="http://schemas.openxmlformats.org/presentationml/2006/ole">
            <mc:AlternateContent xmlns:mc="http://schemas.openxmlformats.org/markup-compatibility/2006">
              <mc:Choice xmlns:v="urn:schemas-microsoft-com:vml" Requires="v">
                <p:oleObj spid="_x0000_s7230" name="Equation" r:id="rId4" imgW="1879600" imgH="1574800" progId="Equation.DSMT4">
                  <p:embed/>
                </p:oleObj>
              </mc:Choice>
              <mc:Fallback>
                <p:oleObj name="Equation" r:id="rId4" imgW="1879600" imgH="1574800" progId="Equation.DSMT4">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28975" y="1694719"/>
                        <a:ext cx="2038786" cy="1700696"/>
                      </a:xfrm>
                      <a:prstGeom prst="rect">
                        <a:avLst/>
                      </a:prstGeom>
                      <a:noFill/>
                    </p:spPr>
                  </p:pic>
                </p:oleObj>
              </mc:Fallback>
            </mc:AlternateContent>
          </a:graphicData>
        </a:graphic>
      </p:graphicFrame>
      <p:pic>
        <p:nvPicPr>
          <p:cNvPr id="10" name="Picture 9">
            <a:extLst>
              <a:ext uri="{FF2B5EF4-FFF2-40B4-BE49-F238E27FC236}">
                <a16:creationId xmlns:a16="http://schemas.microsoft.com/office/drawing/2014/main" id="{7A6DC834-00F1-462A-9B70-C3E5F84CC4C8}"/>
              </a:ext>
            </a:extLst>
          </p:cNvPr>
          <p:cNvPicPr>
            <a:picLocks noChangeAspect="1"/>
          </p:cNvPicPr>
          <p:nvPr/>
        </p:nvPicPr>
        <p:blipFill rotWithShape="1">
          <a:blip r:embed="rId6"/>
          <a:srcRect t="7478"/>
          <a:stretch/>
        </p:blipFill>
        <p:spPr>
          <a:xfrm>
            <a:off x="2333311" y="3517327"/>
            <a:ext cx="5562165" cy="1788095"/>
          </a:xfrm>
          <a:prstGeom prst="rect">
            <a:avLst/>
          </a:prstGeom>
        </p:spPr>
      </p:pic>
      <p:sp>
        <p:nvSpPr>
          <p:cNvPr id="20" name="Rectangle 2">
            <a:extLst>
              <a:ext uri="{FF2B5EF4-FFF2-40B4-BE49-F238E27FC236}">
                <a16:creationId xmlns:a16="http://schemas.microsoft.com/office/drawing/2014/main" id="{7961D68E-A82A-4084-AB91-A69454A6E578}"/>
              </a:ext>
            </a:extLst>
          </p:cNvPr>
          <p:cNvSpPr txBox="1">
            <a:spLocks noChangeArrowheads="1"/>
          </p:cNvSpPr>
          <p:nvPr/>
        </p:nvSpPr>
        <p:spPr>
          <a:xfrm>
            <a:off x="1920240" y="314262"/>
            <a:ext cx="6934200" cy="56356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B3.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Chuyển sang hệ màu RGB</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Slide Number Placeholder 5">
            <a:extLst>
              <a:ext uri="{FF2B5EF4-FFF2-40B4-BE49-F238E27FC236}">
                <a16:creationId xmlns:a16="http://schemas.microsoft.com/office/drawing/2014/main" id="{390934F4-D8EC-42D3-8653-45F5E34B45C4}"/>
              </a:ext>
            </a:extLst>
          </p:cNvPr>
          <p:cNvSpPr>
            <a:spLocks noGrp="1"/>
          </p:cNvSpPr>
          <p:nvPr>
            <p:ph type="sldNum" sz="quarter" idx="12"/>
          </p:nvPr>
        </p:nvSpPr>
        <p:spPr/>
        <p:txBody>
          <a:bodyPr/>
          <a:lstStyle/>
          <a:p>
            <a:fld id="{2B8AEAA6-FFBA-4343-B294-EB1EF6DE41EC}" type="slidenum">
              <a:rPr lang="en-GB" smtClean="0"/>
              <a:t>17</a:t>
            </a:fld>
            <a:endParaRPr lang="en-GB"/>
          </a:p>
        </p:txBody>
      </p:sp>
    </p:spTree>
    <p:extLst>
      <p:ext uri="{BB962C8B-B14F-4D97-AF65-F5344CB8AC3E}">
        <p14:creationId xmlns:p14="http://schemas.microsoft.com/office/powerpoint/2010/main" val="982395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 name="Rectangle 4">
            <a:extLst>
              <a:ext uri="{FF2B5EF4-FFF2-40B4-BE49-F238E27FC236}">
                <a16:creationId xmlns:a16="http://schemas.microsoft.com/office/drawing/2014/main" id="{22BF181B-E524-41C8-9AE3-EEC49A8A6886}"/>
              </a:ext>
            </a:extLst>
          </p:cNvPr>
          <p:cNvSpPr>
            <a:spLocks noChangeArrowheads="1"/>
          </p:cNvSpPr>
          <p:nvPr/>
        </p:nvSpPr>
        <p:spPr bwMode="auto">
          <a:xfrm>
            <a:off x="5341545" y="39560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8CF718E7-36D8-46FC-9D17-862B00F367CF}"/>
              </a:ext>
            </a:extLst>
          </p:cNvPr>
          <p:cNvSpPr txBox="1"/>
          <p:nvPr/>
        </p:nvSpPr>
        <p:spPr>
          <a:xfrm>
            <a:off x="1204112" y="1227520"/>
            <a:ext cx="7116023" cy="369332"/>
          </a:xfrm>
          <a:prstGeom prst="rect">
            <a:avLst/>
          </a:prstGeom>
          <a:noFill/>
        </p:spPr>
        <p:txBody>
          <a:bodyPr wrap="square" rtlCol="0">
            <a:spAutoFit/>
          </a:bodyPr>
          <a:lstStyle/>
          <a:p>
            <a:r>
              <a:rPr lang="en-US"/>
              <a:t>Các hệ số của màu theo hệ rgb được tính qua CIEXYZ</a:t>
            </a:r>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BABB4F49-DEA2-4EB5-800B-EF033CF1DA22}"/>
              </a:ext>
            </a:extLst>
          </p:cNvPr>
          <p:cNvGraphicFramePr>
            <a:graphicFrameLocks noChangeAspect="1"/>
          </p:cNvGraphicFramePr>
          <p:nvPr>
            <p:extLst>
              <p:ext uri="{D42A27DB-BD31-4B8C-83A1-F6EECF244321}">
                <p14:modId xmlns:p14="http://schemas.microsoft.com/office/powerpoint/2010/main" val="3150047769"/>
              </p:ext>
            </p:extLst>
          </p:nvPr>
        </p:nvGraphicFramePr>
        <p:xfrm>
          <a:off x="2628889" y="1854528"/>
          <a:ext cx="3886221" cy="815213"/>
        </p:xfrm>
        <a:graphic>
          <a:graphicData uri="http://schemas.openxmlformats.org/presentationml/2006/ole">
            <mc:AlternateContent xmlns:mc="http://schemas.openxmlformats.org/markup-compatibility/2006">
              <mc:Choice xmlns:v="urn:schemas-microsoft-com:vml" Requires="v">
                <p:oleObj spid="_x0000_s8251" name="Equation" r:id="rId4" imgW="3340100" imgH="711200" progId="Equation.DSMT4">
                  <p:embed/>
                </p:oleObj>
              </mc:Choice>
              <mc:Fallback>
                <p:oleObj name="Equation" r:id="rId4" imgW="3340100" imgH="7112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8889" y="1854528"/>
                        <a:ext cx="3886221" cy="815213"/>
                      </a:xfrm>
                      <a:prstGeom prst="rect">
                        <a:avLst/>
                      </a:prstGeom>
                      <a:noFill/>
                    </p:spPr>
                  </p:pic>
                </p:oleObj>
              </mc:Fallback>
            </mc:AlternateContent>
          </a:graphicData>
        </a:graphic>
      </p:graphicFrame>
      <p:sp>
        <p:nvSpPr>
          <p:cNvPr id="15" name="TextBox 14">
            <a:extLst>
              <a:ext uri="{FF2B5EF4-FFF2-40B4-BE49-F238E27FC236}">
                <a16:creationId xmlns:a16="http://schemas.microsoft.com/office/drawing/2014/main" id="{67B46FC2-34A6-49DA-9FC0-50FF4CF66B1F}"/>
              </a:ext>
            </a:extLst>
          </p:cNvPr>
          <p:cNvSpPr txBox="1"/>
          <p:nvPr/>
        </p:nvSpPr>
        <p:spPr>
          <a:xfrm>
            <a:off x="1204112" y="2901986"/>
            <a:ext cx="7116023" cy="923330"/>
          </a:xfrm>
          <a:prstGeom prst="rect">
            <a:avLst/>
          </a:prstGeom>
          <a:noFill/>
        </p:spPr>
        <p:txBody>
          <a:bodyPr wrap="square" rtlCol="0">
            <a:spAutoFit/>
          </a:bodyPr>
          <a:lstStyle/>
          <a:p>
            <a:pPr algn="just"/>
            <a:r>
              <a:rPr lang="en-US"/>
              <a:t>Có một điều kiện cần lưu ý là 0 ≤ </a:t>
            </a:r>
            <a:r>
              <a:rPr lang="en-US" i="1"/>
              <a:t>r, g, b </a:t>
            </a:r>
            <a:r>
              <a:rPr lang="en-US"/>
              <a:t>≤ 1. Do đó trong trường hợp ta tính ra hệ số nhỏ hơn 0 thì sẽ làm tròn về 0 và nếu lớn hơn 1 thì sẽ làm tròn bằng 1</a:t>
            </a:r>
          </a:p>
        </p:txBody>
      </p:sp>
      <p:sp>
        <p:nvSpPr>
          <p:cNvPr id="19" name="Rectangle 2">
            <a:extLst>
              <a:ext uri="{FF2B5EF4-FFF2-40B4-BE49-F238E27FC236}">
                <a16:creationId xmlns:a16="http://schemas.microsoft.com/office/drawing/2014/main" id="{B5A2AC0F-E729-42CD-B00A-E217B6A1B9CC}"/>
              </a:ext>
            </a:extLst>
          </p:cNvPr>
          <p:cNvSpPr txBox="1">
            <a:spLocks noChangeArrowheads="1"/>
          </p:cNvSpPr>
          <p:nvPr/>
        </p:nvSpPr>
        <p:spPr>
          <a:xfrm>
            <a:off x="1920240" y="314262"/>
            <a:ext cx="6934200" cy="56356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B3.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Chuyển sang hệ màu RGB</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4" name="Slide Number Placeholder 3">
            <a:extLst>
              <a:ext uri="{FF2B5EF4-FFF2-40B4-BE49-F238E27FC236}">
                <a16:creationId xmlns:a16="http://schemas.microsoft.com/office/drawing/2014/main" id="{BB720702-8268-4A63-82E5-BBFA878E550E}"/>
              </a:ext>
            </a:extLst>
          </p:cNvPr>
          <p:cNvSpPr>
            <a:spLocks noGrp="1"/>
          </p:cNvSpPr>
          <p:nvPr>
            <p:ph type="sldNum" sz="quarter" idx="12"/>
          </p:nvPr>
        </p:nvSpPr>
        <p:spPr/>
        <p:txBody>
          <a:bodyPr/>
          <a:lstStyle/>
          <a:p>
            <a:fld id="{2B8AEAA6-FFBA-4343-B294-EB1EF6DE41EC}" type="slidenum">
              <a:rPr lang="en-GB" smtClean="0"/>
              <a:t>18</a:t>
            </a:fld>
            <a:endParaRPr lang="en-GB"/>
          </a:p>
        </p:txBody>
      </p:sp>
    </p:spTree>
    <p:extLst>
      <p:ext uri="{BB962C8B-B14F-4D97-AF65-F5344CB8AC3E}">
        <p14:creationId xmlns:p14="http://schemas.microsoft.com/office/powerpoint/2010/main" val="28175842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8CF718E7-36D8-46FC-9D17-862B00F367CF}"/>
              </a:ext>
            </a:extLst>
          </p:cNvPr>
          <p:cNvSpPr txBox="1"/>
          <p:nvPr/>
        </p:nvSpPr>
        <p:spPr>
          <a:xfrm>
            <a:off x="1204112" y="1227520"/>
            <a:ext cx="7116023" cy="369332"/>
          </a:xfrm>
          <a:prstGeom prst="rect">
            <a:avLst/>
          </a:prstGeom>
          <a:noFill/>
        </p:spPr>
        <p:txBody>
          <a:bodyPr wrap="square" rtlCol="0">
            <a:spAutoFit/>
          </a:bodyPr>
          <a:lstStyle/>
          <a:p>
            <a:r>
              <a:rPr lang="en-US"/>
              <a:t>Từ hệ màu rgb, ta có thể tính ra được các hệ số của hệ RGB quen thuộc</a:t>
            </a:r>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TextBox 14">
            <a:extLst>
              <a:ext uri="{FF2B5EF4-FFF2-40B4-BE49-F238E27FC236}">
                <a16:creationId xmlns:a16="http://schemas.microsoft.com/office/drawing/2014/main" id="{67B46FC2-34A6-49DA-9FC0-50FF4CF66B1F}"/>
              </a:ext>
            </a:extLst>
          </p:cNvPr>
          <p:cNvSpPr txBox="1"/>
          <p:nvPr/>
        </p:nvSpPr>
        <p:spPr>
          <a:xfrm>
            <a:off x="1204112" y="2959136"/>
            <a:ext cx="1567663" cy="369332"/>
          </a:xfrm>
          <a:prstGeom prst="rect">
            <a:avLst/>
          </a:prstGeom>
          <a:noFill/>
        </p:spPr>
        <p:txBody>
          <a:bodyPr wrap="square" rtlCol="0">
            <a:spAutoFit/>
          </a:bodyPr>
          <a:lstStyle/>
          <a:p>
            <a:pPr algn="just"/>
            <a:r>
              <a:rPr lang="en-US"/>
              <a:t>Trong đó, hàm </a:t>
            </a:r>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FB2D3446-870C-4CAC-9648-BF1646D5945E}"/>
              </a:ext>
            </a:extLst>
          </p:cNvPr>
          <p:cNvGraphicFramePr>
            <a:graphicFrameLocks noChangeAspect="1"/>
          </p:cNvGraphicFramePr>
          <p:nvPr>
            <p:extLst>
              <p:ext uri="{D42A27DB-BD31-4B8C-83A1-F6EECF244321}">
                <p14:modId xmlns:p14="http://schemas.microsoft.com/office/powerpoint/2010/main" val="4147013395"/>
              </p:ext>
            </p:extLst>
          </p:nvPr>
        </p:nvGraphicFramePr>
        <p:xfrm>
          <a:off x="3724276" y="1727549"/>
          <a:ext cx="1177018" cy="957770"/>
        </p:xfrm>
        <a:graphic>
          <a:graphicData uri="http://schemas.openxmlformats.org/presentationml/2006/ole">
            <mc:AlternateContent xmlns:mc="http://schemas.openxmlformats.org/markup-compatibility/2006">
              <mc:Choice xmlns:v="urn:schemas-microsoft-com:vml" Requires="v">
                <p:oleObj spid="_x0000_s9327" name="Equation" r:id="rId4" imgW="965200" imgH="787400" progId="Equation.DSMT4">
                  <p:embed/>
                </p:oleObj>
              </mc:Choice>
              <mc:Fallback>
                <p:oleObj name="Equation" r:id="rId4" imgW="965200" imgH="787400" progId="Equation.DSMT4">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24276" y="1727549"/>
                        <a:ext cx="1177018" cy="957770"/>
                      </a:xfrm>
                      <a:prstGeom prst="rect">
                        <a:avLst/>
                      </a:prstGeom>
                      <a:noFill/>
                    </p:spPr>
                  </p:pic>
                </p:oleObj>
              </mc:Fallback>
            </mc:AlternateContent>
          </a:graphicData>
        </a:graphic>
      </p:graphicFrame>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13" name="Object 12">
            <a:extLst>
              <a:ext uri="{FF2B5EF4-FFF2-40B4-BE49-F238E27FC236}">
                <a16:creationId xmlns:a16="http://schemas.microsoft.com/office/drawing/2014/main" id="{296C7520-E6F2-4055-BAB5-0A6A1BD72DBB}"/>
              </a:ext>
            </a:extLst>
          </p:cNvPr>
          <p:cNvGraphicFramePr>
            <a:graphicFrameLocks noChangeAspect="1"/>
          </p:cNvGraphicFramePr>
          <p:nvPr>
            <p:extLst>
              <p:ext uri="{D42A27DB-BD31-4B8C-83A1-F6EECF244321}">
                <p14:modId xmlns:p14="http://schemas.microsoft.com/office/powerpoint/2010/main" val="1068151653"/>
              </p:ext>
            </p:extLst>
          </p:nvPr>
        </p:nvGraphicFramePr>
        <p:xfrm>
          <a:off x="2787553" y="2818996"/>
          <a:ext cx="3581233" cy="713906"/>
        </p:xfrm>
        <a:graphic>
          <a:graphicData uri="http://schemas.openxmlformats.org/presentationml/2006/ole">
            <mc:AlternateContent xmlns:mc="http://schemas.openxmlformats.org/markup-compatibility/2006">
              <mc:Choice xmlns:v="urn:schemas-microsoft-com:vml" Requires="v">
                <p:oleObj spid="_x0000_s9328" name="Equation" r:id="rId6" imgW="2895600" imgH="584200" progId="Equation.DSMT4">
                  <p:embed/>
                </p:oleObj>
              </mc:Choice>
              <mc:Fallback>
                <p:oleObj name="Equation" r:id="rId6" imgW="2895600" imgH="584200" progId="Equation.DSMT4">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7553" y="2818996"/>
                        <a:ext cx="3581233" cy="713906"/>
                      </a:xfrm>
                      <a:prstGeom prst="rect">
                        <a:avLst/>
                      </a:prstGeom>
                      <a:noFill/>
                    </p:spPr>
                  </p:pic>
                </p:oleObj>
              </mc:Fallback>
            </mc:AlternateContent>
          </a:graphicData>
        </a:graphic>
      </p:graphicFrame>
      <p:sp>
        <p:nvSpPr>
          <p:cNvPr id="17" name="TextBox 16">
            <a:extLst>
              <a:ext uri="{FF2B5EF4-FFF2-40B4-BE49-F238E27FC236}">
                <a16:creationId xmlns:a16="http://schemas.microsoft.com/office/drawing/2014/main" id="{F49EDAB9-B8EB-46D6-A26B-A50C6B77F94E}"/>
              </a:ext>
            </a:extLst>
          </p:cNvPr>
          <p:cNvSpPr txBox="1"/>
          <p:nvPr/>
        </p:nvSpPr>
        <p:spPr>
          <a:xfrm>
            <a:off x="1204112" y="3722796"/>
            <a:ext cx="7116023" cy="369332"/>
          </a:xfrm>
          <a:prstGeom prst="rect">
            <a:avLst/>
          </a:prstGeom>
          <a:noFill/>
        </p:spPr>
        <p:txBody>
          <a:bodyPr wrap="square" rtlCol="0">
            <a:spAutoFit/>
          </a:bodyPr>
          <a:lstStyle/>
          <a:p>
            <a:r>
              <a:rPr lang="en-US"/>
              <a:t>Dựa vào các hệ số R, G, B này, ta có thể xác định được màu sắc cụ thể</a:t>
            </a:r>
          </a:p>
        </p:txBody>
      </p:sp>
      <p:sp>
        <p:nvSpPr>
          <p:cNvPr id="20" name="Rectangle 2">
            <a:extLst>
              <a:ext uri="{FF2B5EF4-FFF2-40B4-BE49-F238E27FC236}">
                <a16:creationId xmlns:a16="http://schemas.microsoft.com/office/drawing/2014/main" id="{7D2538F2-E939-4D15-87E9-6895136D72F2}"/>
              </a:ext>
            </a:extLst>
          </p:cNvPr>
          <p:cNvSpPr txBox="1">
            <a:spLocks noChangeArrowheads="1"/>
          </p:cNvSpPr>
          <p:nvPr/>
        </p:nvSpPr>
        <p:spPr>
          <a:xfrm>
            <a:off x="1920240" y="314262"/>
            <a:ext cx="6934200" cy="56356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B3.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Chuyển sang hệ màu RGB</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Slide Number Placeholder 4">
            <a:extLst>
              <a:ext uri="{FF2B5EF4-FFF2-40B4-BE49-F238E27FC236}">
                <a16:creationId xmlns:a16="http://schemas.microsoft.com/office/drawing/2014/main" id="{47290577-4C2E-40CA-8E89-3481714D4124}"/>
              </a:ext>
            </a:extLst>
          </p:cNvPr>
          <p:cNvSpPr>
            <a:spLocks noGrp="1"/>
          </p:cNvSpPr>
          <p:nvPr>
            <p:ph type="sldNum" sz="quarter" idx="12"/>
          </p:nvPr>
        </p:nvSpPr>
        <p:spPr/>
        <p:txBody>
          <a:bodyPr/>
          <a:lstStyle/>
          <a:p>
            <a:fld id="{2B8AEAA6-FFBA-4343-B294-EB1EF6DE41EC}" type="slidenum">
              <a:rPr lang="en-GB" smtClean="0"/>
              <a:t>19</a:t>
            </a:fld>
            <a:endParaRPr lang="en-GB"/>
          </a:p>
        </p:txBody>
      </p:sp>
    </p:spTree>
    <p:extLst>
      <p:ext uri="{BB962C8B-B14F-4D97-AF65-F5344CB8AC3E}">
        <p14:creationId xmlns:p14="http://schemas.microsoft.com/office/powerpoint/2010/main" val="121532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87BBB4-62F0-42CA-BB9C-73F2A0A3AFB7}"/>
                  </a:ext>
                </a:extLst>
              </p14:cNvPr>
              <p14:cNvContentPartPr/>
              <p14:nvPr/>
            </p14:nvContentPartPr>
            <p14:xfrm>
              <a:off x="7601957" y="2748931"/>
              <a:ext cx="11070" cy="19980"/>
            </p14:xfrm>
          </p:contentPart>
        </mc:Choice>
        <mc:Fallback xmlns="">
          <p:pic>
            <p:nvPicPr>
              <p:cNvPr id="4" name="Ink 3">
                <a:extLst>
                  <a:ext uri="{FF2B5EF4-FFF2-40B4-BE49-F238E27FC236}">
                    <a16:creationId xmlns:a16="http://schemas.microsoft.com/office/drawing/2014/main" id="{CE87BBB4-62F0-42CA-BB9C-73F2A0A3AFB7}"/>
                  </a:ext>
                </a:extLst>
              </p:cNvPr>
              <p:cNvPicPr/>
              <p:nvPr/>
            </p:nvPicPr>
            <p:blipFill>
              <a:blip r:embed="rId4"/>
              <a:stretch>
                <a:fillRect/>
              </a:stretch>
            </p:blipFill>
            <p:spPr>
              <a:xfrm>
                <a:off x="7593030" y="2740011"/>
                <a:ext cx="28568" cy="37463"/>
              </a:xfrm>
              <a:prstGeom prst="rect">
                <a:avLst/>
              </a:prstGeom>
            </p:spPr>
          </p:pic>
        </mc:Fallback>
      </mc:AlternateContent>
      <p:sp>
        <p:nvSpPr>
          <p:cNvPr id="2" name="Hexagon 1">
            <a:extLst>
              <a:ext uri="{FF2B5EF4-FFF2-40B4-BE49-F238E27FC236}">
                <a16:creationId xmlns:a16="http://schemas.microsoft.com/office/drawing/2014/main" id="{D64B54C2-7618-40D6-8623-ACB52E0115D7}"/>
              </a:ext>
            </a:extLst>
          </p:cNvPr>
          <p:cNvSpPr/>
          <p:nvPr/>
        </p:nvSpPr>
        <p:spPr>
          <a:xfrm>
            <a:off x="1447062" y="1331650"/>
            <a:ext cx="736846" cy="665825"/>
          </a:xfrm>
          <a:prstGeom prst="hexagon">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a:t>
            </a:r>
            <a:endParaRPr lang="en-GB" sz="230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E4452C1-37AB-418C-883D-F7E64EDBFFCC}"/>
              </a:ext>
            </a:extLst>
          </p:cNvPr>
          <p:cNvSpPr/>
          <p:nvPr/>
        </p:nvSpPr>
        <p:spPr>
          <a:xfrm>
            <a:off x="2254928" y="1331650"/>
            <a:ext cx="5069149" cy="665825"/>
          </a:xfrm>
          <a:prstGeom prst="roundRect">
            <a:avLst/>
          </a:prstGeom>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TỔNG QUAN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5" name="Hexagon 4">
            <a:extLst>
              <a:ext uri="{FF2B5EF4-FFF2-40B4-BE49-F238E27FC236}">
                <a16:creationId xmlns:a16="http://schemas.microsoft.com/office/drawing/2014/main" id="{80AEC741-BFEA-4B77-9D4E-C2621BDE0B15}"/>
              </a:ext>
            </a:extLst>
          </p:cNvPr>
          <p:cNvSpPr/>
          <p:nvPr/>
        </p:nvSpPr>
        <p:spPr>
          <a:xfrm>
            <a:off x="1724942" y="2310414"/>
            <a:ext cx="736846" cy="665825"/>
          </a:xfrm>
          <a:prstGeom prst="hexagon">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a:t>
            </a:r>
            <a:endParaRPr lang="en-GB" sz="230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41B41D9-234B-4F27-9ADE-BBB8968B8B31}"/>
              </a:ext>
            </a:extLst>
          </p:cNvPr>
          <p:cNvSpPr/>
          <p:nvPr/>
        </p:nvSpPr>
        <p:spPr>
          <a:xfrm>
            <a:off x="2532808" y="2310414"/>
            <a:ext cx="5069149" cy="665825"/>
          </a:xfrm>
          <a:prstGeom prst="roundRect">
            <a:avLst/>
          </a:prstGeom>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XÂY DỰNG PHẦN MỀM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Hexagon 6">
            <a:extLst>
              <a:ext uri="{FF2B5EF4-FFF2-40B4-BE49-F238E27FC236}">
                <a16:creationId xmlns:a16="http://schemas.microsoft.com/office/drawing/2014/main" id="{1938510F-2B9F-4349-A6FE-7A876619272C}"/>
              </a:ext>
            </a:extLst>
          </p:cNvPr>
          <p:cNvSpPr/>
          <p:nvPr/>
        </p:nvSpPr>
        <p:spPr>
          <a:xfrm>
            <a:off x="2090406" y="3289179"/>
            <a:ext cx="736846" cy="665825"/>
          </a:xfrm>
          <a:prstGeom prst="hexagon">
            <a:avLst/>
          </a:prstGeom>
          <a:solidFill>
            <a:srgbClr val="00B0F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III</a:t>
            </a:r>
            <a:endParaRPr lang="en-GB" sz="23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F7F1FF9-2496-4129-B6D4-DD066703B1E9}"/>
              </a:ext>
            </a:extLst>
          </p:cNvPr>
          <p:cNvSpPr/>
          <p:nvPr/>
        </p:nvSpPr>
        <p:spPr>
          <a:xfrm>
            <a:off x="2898272" y="3289179"/>
            <a:ext cx="5069149" cy="665825"/>
          </a:xfrm>
          <a:prstGeom prst="roundRect">
            <a:avLst/>
          </a:prstGeom>
          <a:solidFill>
            <a:srgbClr val="00B0F0"/>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THỰC NGHIỆM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9" name="Hexagon 8">
            <a:extLst>
              <a:ext uri="{FF2B5EF4-FFF2-40B4-BE49-F238E27FC236}">
                <a16:creationId xmlns:a16="http://schemas.microsoft.com/office/drawing/2014/main" id="{45B168F5-1146-4C6A-95E9-F9549A0DAF0A}"/>
              </a:ext>
            </a:extLst>
          </p:cNvPr>
          <p:cNvSpPr/>
          <p:nvPr/>
        </p:nvSpPr>
        <p:spPr>
          <a:xfrm>
            <a:off x="2461788" y="4267943"/>
            <a:ext cx="736846" cy="665825"/>
          </a:xfrm>
          <a:prstGeom prst="hexagon">
            <a:avLst/>
          </a:prstGeom>
          <a:solidFill>
            <a:schemeClr val="accent1">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IV</a:t>
            </a:r>
            <a:endParaRPr lang="en-GB" sz="230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E50DA378-4515-4C1E-BC76-83D2C3006276}"/>
              </a:ext>
            </a:extLst>
          </p:cNvPr>
          <p:cNvSpPr/>
          <p:nvPr/>
        </p:nvSpPr>
        <p:spPr>
          <a:xfrm>
            <a:off x="3269654" y="4267943"/>
            <a:ext cx="5069149" cy="665825"/>
          </a:xfrm>
          <a:prstGeom prst="round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KẾT QUẢ VÀ THẢO LUẬN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Nội</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dung</a:t>
            </a:r>
          </a:p>
        </p:txBody>
      </p:sp>
      <p:sp>
        <p:nvSpPr>
          <p:cNvPr id="12" name="Slide Number Placeholder 11">
            <a:extLst>
              <a:ext uri="{FF2B5EF4-FFF2-40B4-BE49-F238E27FC236}">
                <a16:creationId xmlns:a16="http://schemas.microsoft.com/office/drawing/2014/main" id="{DD6C2C86-F874-427F-B72C-19C3A1DD9A33}"/>
              </a:ext>
            </a:extLst>
          </p:cNvPr>
          <p:cNvSpPr>
            <a:spLocks noGrp="1"/>
          </p:cNvSpPr>
          <p:nvPr>
            <p:ph type="sldNum" sz="quarter" idx="12"/>
          </p:nvPr>
        </p:nvSpPr>
        <p:spPr/>
        <p:txBody>
          <a:bodyPr/>
          <a:lstStyle/>
          <a:p>
            <a:fld id="{2B8AEAA6-FFBA-4343-B294-EB1EF6DE41EC}" type="slidenum">
              <a:rPr lang="en-GB" smtClean="0"/>
              <a:t>2</a:t>
            </a:fld>
            <a:endParaRPr lang="en-GB"/>
          </a:p>
        </p:txBody>
      </p:sp>
    </p:spTree>
    <p:extLst>
      <p:ext uri="{BB962C8B-B14F-4D97-AF65-F5344CB8AC3E}">
        <p14:creationId xmlns:p14="http://schemas.microsoft.com/office/powerpoint/2010/main" val="1358987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AB62FE3-D427-4239-9F97-05C83D5D06F8}"/>
              </a:ext>
            </a:extLst>
          </p:cNvPr>
          <p:cNvSpPr>
            <a:spLocks noChangeArrowheads="1"/>
          </p:cNvSpPr>
          <p:nvPr/>
        </p:nvSpPr>
        <p:spPr bwMode="auto">
          <a:xfrm>
            <a:off x="995881" y="24444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5">
            <a:extLst>
              <a:ext uri="{FF2B5EF4-FFF2-40B4-BE49-F238E27FC236}">
                <a16:creationId xmlns:a16="http://schemas.microsoft.com/office/drawing/2014/main" id="{6E21D22A-D96A-49B7-A576-0C611C2EF6E5}"/>
              </a:ext>
            </a:extLst>
          </p:cNvPr>
          <p:cNvSpPr>
            <a:spLocks noChangeArrowheads="1"/>
          </p:cNvSpPr>
          <p:nvPr/>
        </p:nvSpPr>
        <p:spPr bwMode="auto">
          <a:xfrm>
            <a:off x="2939143" y="30791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0" name="Rectangle 24">
            <a:extLst>
              <a:ext uri="{FF2B5EF4-FFF2-40B4-BE49-F238E27FC236}">
                <a16:creationId xmlns:a16="http://schemas.microsoft.com/office/drawing/2014/main" id="{33FB09D2-376E-455C-A43A-E7C2EED53D5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26">
            <a:extLst>
              <a:ext uri="{FF2B5EF4-FFF2-40B4-BE49-F238E27FC236}">
                <a16:creationId xmlns:a16="http://schemas.microsoft.com/office/drawing/2014/main" id="{63448F2D-11BC-49B6-9F27-D79111B70F8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B2354E1F-DF9F-4574-9C60-807364FBA3D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ectangle 4">
            <a:extLst>
              <a:ext uri="{FF2B5EF4-FFF2-40B4-BE49-F238E27FC236}">
                <a16:creationId xmlns:a16="http://schemas.microsoft.com/office/drawing/2014/main" id="{F12F232D-F4DE-4F2D-B88D-D1148AA0F809}"/>
              </a:ext>
            </a:extLst>
          </p:cNvPr>
          <p:cNvSpPr>
            <a:spLocks noChangeArrowheads="1"/>
          </p:cNvSpPr>
          <p:nvPr/>
        </p:nvSpPr>
        <p:spPr bwMode="auto">
          <a:xfrm>
            <a:off x="2026845" y="185452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 name="Rectangle 4">
            <a:extLst>
              <a:ext uri="{FF2B5EF4-FFF2-40B4-BE49-F238E27FC236}">
                <a16:creationId xmlns:a16="http://schemas.microsoft.com/office/drawing/2014/main" id="{B270A449-5065-456D-9A1F-81F07CBF8000}"/>
              </a:ext>
            </a:extLst>
          </p:cNvPr>
          <p:cNvSpPr>
            <a:spLocks noChangeArrowheads="1"/>
          </p:cNvSpPr>
          <p:nvPr/>
        </p:nvSpPr>
        <p:spPr bwMode="auto">
          <a:xfrm>
            <a:off x="2453368" y="215782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6">
            <a:extLst>
              <a:ext uri="{FF2B5EF4-FFF2-40B4-BE49-F238E27FC236}">
                <a16:creationId xmlns:a16="http://schemas.microsoft.com/office/drawing/2014/main" id="{77ACC033-C6DA-4214-9C3B-430BE6927E89}"/>
              </a:ext>
            </a:extLst>
          </p:cNvPr>
          <p:cNvSpPr>
            <a:spLocks noChangeArrowheads="1"/>
          </p:cNvSpPr>
          <p:nvPr/>
        </p:nvSpPr>
        <p:spPr bwMode="auto">
          <a:xfrm>
            <a:off x="2771775" y="325807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2">
            <a:extLst>
              <a:ext uri="{FF2B5EF4-FFF2-40B4-BE49-F238E27FC236}">
                <a16:creationId xmlns:a16="http://schemas.microsoft.com/office/drawing/2014/main" id="{7D2538F2-E939-4D15-87E9-6895136D72F2}"/>
              </a:ext>
            </a:extLst>
          </p:cNvPr>
          <p:cNvSpPr txBox="1">
            <a:spLocks noChangeArrowheads="1"/>
          </p:cNvSpPr>
          <p:nvPr/>
        </p:nvSpPr>
        <p:spPr>
          <a:xfrm>
            <a:off x="1920240" y="314262"/>
            <a:ext cx="6934200" cy="56356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B4. </a:t>
            </a:r>
            <a:r>
              <a:rPr lang="pt-BR"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Lựa chọn tỷ lệ thích hợp</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5" name="TextBox 4">
            <a:extLst>
              <a:ext uri="{FF2B5EF4-FFF2-40B4-BE49-F238E27FC236}">
                <a16:creationId xmlns:a16="http://schemas.microsoft.com/office/drawing/2014/main" id="{4D70709C-1E94-40F5-9A2E-198D998888D8}"/>
              </a:ext>
            </a:extLst>
          </p:cNvPr>
          <p:cNvSpPr txBox="1"/>
          <p:nvPr/>
        </p:nvSpPr>
        <p:spPr>
          <a:xfrm>
            <a:off x="1104900" y="1445905"/>
            <a:ext cx="6934199" cy="254236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a:t>Ở bước 1, ta tạo ra tất cả các bộ tỷ lệ có thể</a:t>
            </a:r>
          </a:p>
          <a:p>
            <a:pPr marL="285750" indent="-285750" algn="just">
              <a:lnSpc>
                <a:spcPct val="150000"/>
              </a:lnSpc>
              <a:buFont typeface="Arial" panose="020B0604020202020204" pitchFamily="34" charset="0"/>
              <a:buChar char="•"/>
            </a:pPr>
            <a:r>
              <a:rPr lang="en-US"/>
              <a:t>Ở bước 2 và bước 3, ta tạo ra tất cả các màu có thể ứng với các bộ tỷ lệ đó</a:t>
            </a:r>
          </a:p>
          <a:p>
            <a:pPr marL="285750" indent="-285750" algn="just">
              <a:lnSpc>
                <a:spcPct val="150000"/>
              </a:lnSpc>
              <a:buFont typeface="Arial" panose="020B0604020202020204" pitchFamily="34" charset="0"/>
              <a:buChar char="•"/>
            </a:pPr>
            <a:r>
              <a:rPr lang="en-US"/>
              <a:t>Ta sẽ so sánh giá trị CIELAB của tất cả các màu thu được với màu mẫu ban đầu và tìm được bộ tỷ lệ cho ra màu gần giống với màu mẫu nhất</a:t>
            </a:r>
          </a:p>
          <a:p>
            <a:pPr algn="just">
              <a:lnSpc>
                <a:spcPct val="150000"/>
              </a:lnSpc>
            </a:pPr>
            <a:r>
              <a:rPr lang="en-US"/>
              <a:t>=&gt; Kết quả: tỷ lệ của các màu thành phần </a:t>
            </a:r>
          </a:p>
        </p:txBody>
      </p:sp>
      <p:sp>
        <p:nvSpPr>
          <p:cNvPr id="7" name="Slide Number Placeholder 6">
            <a:extLst>
              <a:ext uri="{FF2B5EF4-FFF2-40B4-BE49-F238E27FC236}">
                <a16:creationId xmlns:a16="http://schemas.microsoft.com/office/drawing/2014/main" id="{FF903E91-C01A-4E84-B6C1-ECB6270C1C0A}"/>
              </a:ext>
            </a:extLst>
          </p:cNvPr>
          <p:cNvSpPr>
            <a:spLocks noGrp="1"/>
          </p:cNvSpPr>
          <p:nvPr>
            <p:ph type="sldNum" sz="quarter" idx="12"/>
          </p:nvPr>
        </p:nvSpPr>
        <p:spPr/>
        <p:txBody>
          <a:bodyPr/>
          <a:lstStyle/>
          <a:p>
            <a:fld id="{2B8AEAA6-FFBA-4343-B294-EB1EF6DE41EC}" type="slidenum">
              <a:rPr lang="en-GB" smtClean="0"/>
              <a:t>20</a:t>
            </a:fld>
            <a:endParaRPr lang="en-GB"/>
          </a:p>
        </p:txBody>
      </p:sp>
    </p:spTree>
    <p:extLst>
      <p:ext uri="{BB962C8B-B14F-4D97-AF65-F5344CB8AC3E}">
        <p14:creationId xmlns:p14="http://schemas.microsoft.com/office/powerpoint/2010/main" val="11100957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87BBB4-62F0-42CA-BB9C-73F2A0A3AFB7}"/>
                  </a:ext>
                </a:extLst>
              </p14:cNvPr>
              <p14:cNvContentPartPr/>
              <p14:nvPr/>
            </p14:nvContentPartPr>
            <p14:xfrm>
              <a:off x="7601957" y="2748931"/>
              <a:ext cx="11070" cy="19980"/>
            </p14:xfrm>
          </p:contentPart>
        </mc:Choice>
        <mc:Fallback xmlns="">
          <p:pic>
            <p:nvPicPr>
              <p:cNvPr id="4" name="Ink 3">
                <a:extLst>
                  <a:ext uri="{FF2B5EF4-FFF2-40B4-BE49-F238E27FC236}">
                    <a16:creationId xmlns:a16="http://schemas.microsoft.com/office/drawing/2014/main" id="{CE87BBB4-62F0-42CA-BB9C-73F2A0A3AFB7}"/>
                  </a:ext>
                </a:extLst>
              </p:cNvPr>
              <p:cNvPicPr/>
              <p:nvPr/>
            </p:nvPicPr>
            <p:blipFill>
              <a:blip r:embed="rId4"/>
              <a:stretch>
                <a:fillRect/>
              </a:stretch>
            </p:blipFill>
            <p:spPr>
              <a:xfrm>
                <a:off x="7593030" y="2740011"/>
                <a:ext cx="28568" cy="37463"/>
              </a:xfrm>
              <a:prstGeom prst="rect">
                <a:avLst/>
              </a:prstGeom>
            </p:spPr>
          </p:pic>
        </mc:Fallback>
      </mc:AlternateContent>
      <p:sp>
        <p:nvSpPr>
          <p:cNvPr id="2" name="Hexagon 1">
            <a:extLst>
              <a:ext uri="{FF2B5EF4-FFF2-40B4-BE49-F238E27FC236}">
                <a16:creationId xmlns:a16="http://schemas.microsoft.com/office/drawing/2014/main" id="{D64B54C2-7618-40D6-8623-ACB52E0115D7}"/>
              </a:ext>
            </a:extLst>
          </p:cNvPr>
          <p:cNvSpPr/>
          <p:nvPr/>
        </p:nvSpPr>
        <p:spPr>
          <a:xfrm>
            <a:off x="1447062" y="1331650"/>
            <a:ext cx="736846" cy="665825"/>
          </a:xfrm>
          <a:prstGeom prst="hexagon">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a:t>
            </a:r>
            <a:endParaRPr lang="en-GB" sz="230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E4452C1-37AB-418C-883D-F7E64EDBFFCC}"/>
              </a:ext>
            </a:extLst>
          </p:cNvPr>
          <p:cNvSpPr/>
          <p:nvPr/>
        </p:nvSpPr>
        <p:spPr>
          <a:xfrm>
            <a:off x="2254928" y="1331650"/>
            <a:ext cx="5069149" cy="665825"/>
          </a:xfrm>
          <a:prstGeom prst="roundRect">
            <a:avLst/>
          </a:prstGeom>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TỔNG QUAN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5" name="Hexagon 4">
            <a:extLst>
              <a:ext uri="{FF2B5EF4-FFF2-40B4-BE49-F238E27FC236}">
                <a16:creationId xmlns:a16="http://schemas.microsoft.com/office/drawing/2014/main" id="{80AEC741-BFEA-4B77-9D4E-C2621BDE0B15}"/>
              </a:ext>
            </a:extLst>
          </p:cNvPr>
          <p:cNvSpPr/>
          <p:nvPr/>
        </p:nvSpPr>
        <p:spPr>
          <a:xfrm>
            <a:off x="1724942" y="2310414"/>
            <a:ext cx="736846" cy="665825"/>
          </a:xfrm>
          <a:prstGeom prst="hexagon">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a:t>
            </a:r>
            <a:endParaRPr lang="en-GB" sz="230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41B41D9-234B-4F27-9ADE-BBB8968B8B31}"/>
              </a:ext>
            </a:extLst>
          </p:cNvPr>
          <p:cNvSpPr/>
          <p:nvPr/>
        </p:nvSpPr>
        <p:spPr>
          <a:xfrm>
            <a:off x="2532808" y="2310414"/>
            <a:ext cx="5069149" cy="665825"/>
          </a:xfrm>
          <a:prstGeom prst="roundRect">
            <a:avLst/>
          </a:prstGeom>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XÂY DỰNG PHẦN MỀM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Hexagon 6">
            <a:extLst>
              <a:ext uri="{FF2B5EF4-FFF2-40B4-BE49-F238E27FC236}">
                <a16:creationId xmlns:a16="http://schemas.microsoft.com/office/drawing/2014/main" id="{1938510F-2B9F-4349-A6FE-7A876619272C}"/>
              </a:ext>
            </a:extLst>
          </p:cNvPr>
          <p:cNvSpPr/>
          <p:nvPr/>
        </p:nvSpPr>
        <p:spPr>
          <a:xfrm>
            <a:off x="2090406" y="3289179"/>
            <a:ext cx="736846" cy="665825"/>
          </a:xfrm>
          <a:prstGeom prst="hexagon">
            <a:avLst/>
          </a:prstGeom>
          <a:solidFill>
            <a:srgbClr val="00B0F0"/>
          </a:solidFill>
          <a:ln w="76200">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III</a:t>
            </a:r>
            <a:endParaRPr lang="en-GB" sz="23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F7F1FF9-2496-4129-B6D4-DD066703B1E9}"/>
              </a:ext>
            </a:extLst>
          </p:cNvPr>
          <p:cNvSpPr/>
          <p:nvPr/>
        </p:nvSpPr>
        <p:spPr>
          <a:xfrm>
            <a:off x="2898272" y="3289179"/>
            <a:ext cx="5069149" cy="665825"/>
          </a:xfrm>
          <a:prstGeom prst="roundRect">
            <a:avLst/>
          </a:prstGeom>
          <a:solidFill>
            <a:srgbClr val="00B0F0"/>
          </a:solidFill>
          <a:ln w="762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THỰC NGHIỆM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9" name="Hexagon 8">
            <a:extLst>
              <a:ext uri="{FF2B5EF4-FFF2-40B4-BE49-F238E27FC236}">
                <a16:creationId xmlns:a16="http://schemas.microsoft.com/office/drawing/2014/main" id="{45B168F5-1146-4C6A-95E9-F9549A0DAF0A}"/>
              </a:ext>
            </a:extLst>
          </p:cNvPr>
          <p:cNvSpPr/>
          <p:nvPr/>
        </p:nvSpPr>
        <p:spPr>
          <a:xfrm>
            <a:off x="2461788" y="4267943"/>
            <a:ext cx="736846" cy="665825"/>
          </a:xfrm>
          <a:prstGeom prst="hexagon">
            <a:avLst/>
          </a:prstGeom>
          <a:solidFill>
            <a:schemeClr val="accent1">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IV</a:t>
            </a:r>
            <a:endParaRPr lang="en-GB" sz="230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E50DA378-4515-4C1E-BC76-83D2C3006276}"/>
              </a:ext>
            </a:extLst>
          </p:cNvPr>
          <p:cNvSpPr/>
          <p:nvPr/>
        </p:nvSpPr>
        <p:spPr>
          <a:xfrm>
            <a:off x="3269654" y="4267943"/>
            <a:ext cx="5069149" cy="665825"/>
          </a:xfrm>
          <a:prstGeom prst="round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KẾT QUẢ VÀ THẢO LUẬN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Nội</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dung</a:t>
            </a:r>
          </a:p>
        </p:txBody>
      </p:sp>
      <p:sp>
        <p:nvSpPr>
          <p:cNvPr id="12" name="Slide Number Placeholder 11">
            <a:extLst>
              <a:ext uri="{FF2B5EF4-FFF2-40B4-BE49-F238E27FC236}">
                <a16:creationId xmlns:a16="http://schemas.microsoft.com/office/drawing/2014/main" id="{4DD153E8-7A1B-409E-846C-FAAF2FD797BC}"/>
              </a:ext>
            </a:extLst>
          </p:cNvPr>
          <p:cNvSpPr>
            <a:spLocks noGrp="1"/>
          </p:cNvSpPr>
          <p:nvPr>
            <p:ph type="sldNum" sz="quarter" idx="12"/>
          </p:nvPr>
        </p:nvSpPr>
        <p:spPr/>
        <p:txBody>
          <a:bodyPr/>
          <a:lstStyle/>
          <a:p>
            <a:fld id="{2B8AEAA6-FFBA-4343-B294-EB1EF6DE41EC}" type="slidenum">
              <a:rPr lang="en-GB" smtClean="0"/>
              <a:t>21</a:t>
            </a:fld>
            <a:endParaRPr lang="en-GB"/>
          </a:p>
        </p:txBody>
      </p:sp>
    </p:spTree>
    <p:extLst>
      <p:ext uri="{BB962C8B-B14F-4D97-AF65-F5344CB8AC3E}">
        <p14:creationId xmlns:p14="http://schemas.microsoft.com/office/powerpoint/2010/main" val="30935383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Quy</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trình</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thực</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hiện</a:t>
            </a:r>
            <a:endPar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graphicFrame>
        <p:nvGraphicFramePr>
          <p:cNvPr id="3" name="Sơ đồ 31">
            <a:extLst>
              <a:ext uri="{FF2B5EF4-FFF2-40B4-BE49-F238E27FC236}">
                <a16:creationId xmlns:a16="http://schemas.microsoft.com/office/drawing/2014/main" id="{A2244993-04B3-4C08-AD64-C171CA5CDE83}"/>
              </a:ext>
            </a:extLst>
          </p:cNvPr>
          <p:cNvGraphicFramePr/>
          <p:nvPr>
            <p:extLst>
              <p:ext uri="{D42A27DB-BD31-4B8C-83A1-F6EECF244321}">
                <p14:modId xmlns:p14="http://schemas.microsoft.com/office/powerpoint/2010/main" val="709632875"/>
              </p:ext>
            </p:extLst>
          </p:nvPr>
        </p:nvGraphicFramePr>
        <p:xfrm>
          <a:off x="1280160" y="1289304"/>
          <a:ext cx="6775704" cy="4526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Slide Number Placeholder 1">
            <a:extLst>
              <a:ext uri="{FF2B5EF4-FFF2-40B4-BE49-F238E27FC236}">
                <a16:creationId xmlns:a16="http://schemas.microsoft.com/office/drawing/2014/main" id="{4A5D14EA-74FC-4521-89B5-D72156F76C99}"/>
              </a:ext>
            </a:extLst>
          </p:cNvPr>
          <p:cNvSpPr>
            <a:spLocks noGrp="1"/>
          </p:cNvSpPr>
          <p:nvPr>
            <p:ph type="sldNum" sz="quarter" idx="12"/>
          </p:nvPr>
        </p:nvSpPr>
        <p:spPr/>
        <p:txBody>
          <a:bodyPr/>
          <a:lstStyle/>
          <a:p>
            <a:fld id="{2B8AEAA6-FFBA-4343-B294-EB1EF6DE41EC}" type="slidenum">
              <a:rPr lang="en-GB" smtClean="0"/>
              <a:t>22</a:t>
            </a:fld>
            <a:endParaRPr lang="en-GB"/>
          </a:p>
        </p:txBody>
      </p:sp>
    </p:spTree>
    <p:extLst>
      <p:ext uri="{BB962C8B-B14F-4D97-AF65-F5344CB8AC3E}">
        <p14:creationId xmlns:p14="http://schemas.microsoft.com/office/powerpoint/2010/main" val="850733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Nguyên liệu màu</a:t>
            </a:r>
            <a:endPar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A9A1BC09-1F97-46BA-9E3D-AB3F849CFB38}"/>
              </a:ext>
            </a:extLst>
          </p:cNvPr>
          <p:cNvPicPr>
            <a:picLocks noChangeAspect="1"/>
          </p:cNvPicPr>
          <p:nvPr/>
        </p:nvPicPr>
        <p:blipFill>
          <a:blip r:embed="rId3"/>
          <a:stretch>
            <a:fillRect/>
          </a:stretch>
        </p:blipFill>
        <p:spPr>
          <a:xfrm>
            <a:off x="1707184" y="1552403"/>
            <a:ext cx="5729631" cy="2859274"/>
          </a:xfrm>
          <a:prstGeom prst="rect">
            <a:avLst/>
          </a:prstGeom>
        </p:spPr>
      </p:pic>
      <p:pic>
        <p:nvPicPr>
          <p:cNvPr id="11270" name="Picture 1">
            <a:extLst>
              <a:ext uri="{FF2B5EF4-FFF2-40B4-BE49-F238E27FC236}">
                <a16:creationId xmlns:a16="http://schemas.microsoft.com/office/drawing/2014/main" id="{691F5874-4A34-4522-9AD0-1E96E9156E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85704" t="19412" r="6226" b="71916"/>
          <a:stretch>
            <a:fillRect/>
          </a:stretch>
        </p:blipFill>
        <p:spPr bwMode="auto">
          <a:xfrm>
            <a:off x="-128588" y="128588"/>
            <a:ext cx="542926" cy="285750"/>
          </a:xfrm>
          <a:prstGeom prst="rect">
            <a:avLst/>
          </a:prstGeom>
          <a:noFill/>
          <a:extLst>
            <a:ext uri="{909E8E84-426E-40DD-AFC4-6F175D3DCCD1}">
              <a14:hiddenFill xmlns:a14="http://schemas.microsoft.com/office/drawing/2010/main">
                <a:solidFill>
                  <a:srgbClr val="FFFFFF"/>
                </a:solidFill>
              </a14:hiddenFill>
            </a:ext>
          </a:extLst>
        </p:spPr>
      </p:pic>
      <p:pic>
        <p:nvPicPr>
          <p:cNvPr id="11269" name="Picture 4">
            <a:extLst>
              <a:ext uri="{FF2B5EF4-FFF2-40B4-BE49-F238E27FC236}">
                <a16:creationId xmlns:a16="http://schemas.microsoft.com/office/drawing/2014/main" id="{D8294D27-5298-44B9-A0EF-8A55C7E3F2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2001" t="58627" r="60286" b="31915"/>
          <a:stretch>
            <a:fillRect/>
          </a:stretch>
        </p:blipFill>
        <p:spPr bwMode="auto">
          <a:xfrm>
            <a:off x="-100013" y="100013"/>
            <a:ext cx="495301" cy="295275"/>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2">
            <a:extLst>
              <a:ext uri="{FF2B5EF4-FFF2-40B4-BE49-F238E27FC236}">
                <a16:creationId xmlns:a16="http://schemas.microsoft.com/office/drawing/2014/main" id="{BEB311E0-96B9-4FDA-9918-2AF4FE8415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32358" t="38560" r="59631" b="51874"/>
          <a:stretch>
            <a:fillRect/>
          </a:stretch>
        </p:blipFill>
        <p:spPr bwMode="auto">
          <a:xfrm>
            <a:off x="-100013" y="100013"/>
            <a:ext cx="485776" cy="285750"/>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5">
            <a:extLst>
              <a:ext uri="{FF2B5EF4-FFF2-40B4-BE49-F238E27FC236}">
                <a16:creationId xmlns:a16="http://schemas.microsoft.com/office/drawing/2014/main" id="{32E1AC0E-70EE-48E8-B4FA-9B4F45015F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l="52200" t="38075" r="39520" b="53223"/>
          <a:stretch>
            <a:fillRect/>
          </a:stretch>
        </p:blipFill>
        <p:spPr bwMode="auto">
          <a:xfrm>
            <a:off x="-123825" y="123825"/>
            <a:ext cx="495300" cy="247650"/>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3">
            <a:extLst>
              <a:ext uri="{FF2B5EF4-FFF2-40B4-BE49-F238E27FC236}">
                <a16:creationId xmlns:a16="http://schemas.microsoft.com/office/drawing/2014/main" id="{7A19CE8F-B289-440D-A689-6DF6174CC0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19041" t="59276" r="72484" b="31129"/>
          <a:stretch>
            <a:fillRect/>
          </a:stretch>
        </p:blipFill>
        <p:spPr bwMode="auto">
          <a:xfrm>
            <a:off x="-104775" y="104775"/>
            <a:ext cx="476250" cy="266700"/>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7">
            <a:extLst>
              <a:ext uri="{FF2B5EF4-FFF2-40B4-BE49-F238E27FC236}">
                <a16:creationId xmlns:a16="http://schemas.microsoft.com/office/drawing/2014/main" id="{7DD45279-02A8-4C46-A4FB-288676A43F3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77638" t="37112" r="14116" b="53619"/>
          <a:stretch>
            <a:fillRect/>
          </a:stretch>
        </p:blipFill>
        <p:spPr bwMode="auto">
          <a:xfrm>
            <a:off x="-109538" y="109538"/>
            <a:ext cx="476251" cy="2571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D038BE3-7EB7-436F-8988-96665890E33A}"/>
              </a:ext>
            </a:extLst>
          </p:cNvPr>
          <p:cNvSpPr>
            <a:spLocks noGrp="1"/>
          </p:cNvSpPr>
          <p:nvPr>
            <p:ph type="sldNum" sz="quarter" idx="12"/>
          </p:nvPr>
        </p:nvSpPr>
        <p:spPr/>
        <p:txBody>
          <a:bodyPr/>
          <a:lstStyle/>
          <a:p>
            <a:fld id="{2B8AEAA6-FFBA-4343-B294-EB1EF6DE41EC}" type="slidenum">
              <a:rPr lang="en-GB" smtClean="0"/>
              <a:t>23</a:t>
            </a:fld>
            <a:endParaRPr lang="en-GB"/>
          </a:p>
        </p:txBody>
      </p:sp>
    </p:spTree>
    <p:extLst>
      <p:ext uri="{BB962C8B-B14F-4D97-AF65-F5344CB8AC3E}">
        <p14:creationId xmlns:p14="http://schemas.microsoft.com/office/powerpoint/2010/main" val="3702161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Thiết bị thí nghiệm</a:t>
            </a:r>
            <a:endPar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5B0977AF-82B3-4845-918B-349015D2160C}"/>
              </a:ext>
            </a:extLst>
          </p:cNvPr>
          <p:cNvSpPr txBox="1"/>
          <p:nvPr/>
        </p:nvSpPr>
        <p:spPr>
          <a:xfrm>
            <a:off x="1104900" y="1266825"/>
            <a:ext cx="6934200" cy="3865802"/>
          </a:xfrm>
          <a:prstGeom prst="rect">
            <a:avLst/>
          </a:prstGeom>
          <a:noFill/>
        </p:spPr>
        <p:txBody>
          <a:bodyPr wrap="square" rtlCol="0">
            <a:spAutoFit/>
          </a:bodyPr>
          <a:lstStyle/>
          <a:p>
            <a:pPr marL="342900" marR="0" lvl="0" indent="-342900" algn="just" fontAlgn="base">
              <a:lnSpc>
                <a:spcPct val="150000"/>
              </a:lnSpc>
              <a:spcBef>
                <a:spcPts val="0"/>
              </a:spcBef>
              <a:spcAft>
                <a:spcPts val="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Máy tính PC sử dụng hệ điều hành MacOs, Windows và các phần mềm Word, Excel, Python</a:t>
            </a:r>
          </a:p>
          <a:p>
            <a:pPr marL="342900" marR="0" lvl="0" indent="-342900" algn="just" fontAlgn="base">
              <a:lnSpc>
                <a:spcPct val="150000"/>
              </a:lnSpc>
              <a:spcBef>
                <a:spcPts val="0"/>
              </a:spcBef>
              <a:spcAft>
                <a:spcPts val="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Phần mềm Color Shop  2.6 chạy trên hệ điều hành MacOs, nhận dữ liệu từ máy đo phổ phản xạ chuyển đổi sang dữ liệu số hóa.</a:t>
            </a:r>
          </a:p>
          <a:p>
            <a:pPr marL="342900" marR="0" lvl="0" indent="-342900" algn="just" fontAlgn="base">
              <a:lnSpc>
                <a:spcPct val="150000"/>
              </a:lnSpc>
              <a:spcBef>
                <a:spcPts val="0"/>
              </a:spcBef>
              <a:spcAft>
                <a:spcPts val="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Các mẫu màu mực được phơi khô và bảo quản ở nhiệt độ 20-22 °C, độ ẩm 55-60%.</a:t>
            </a:r>
          </a:p>
          <a:p>
            <a:pPr marL="342900" marR="0" lvl="0" indent="-342900" algn="just" fontAlgn="base">
              <a:lnSpc>
                <a:spcPct val="150000"/>
              </a:lnSpc>
              <a:spcBef>
                <a:spcPts val="0"/>
              </a:spcBef>
              <a:spcAft>
                <a:spcPts val="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Phần mềm tính công thức mực từ giá trị phổ phản xạ và L , a, b.</a:t>
            </a:r>
          </a:p>
          <a:p>
            <a:pPr marL="342900" marR="0" lvl="0" indent="-342900" algn="just" fontAlgn="base">
              <a:lnSpc>
                <a:spcPct val="150000"/>
              </a:lnSpc>
              <a:spcBef>
                <a:spcPts val="0"/>
              </a:spcBef>
              <a:spcAft>
                <a:spcPts val="60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Thiết bị tạo độ dày lớp mực – Grindometer – Đức</a:t>
            </a:r>
          </a:p>
          <a:p>
            <a:pPr marL="342900" marR="0" lvl="0" indent="-342900" algn="just" fontAlgn="base">
              <a:lnSpc>
                <a:spcPct val="150000"/>
              </a:lnSpc>
              <a:spcBef>
                <a:spcPts val="0"/>
              </a:spcBef>
              <a:spcAft>
                <a:spcPts val="600"/>
              </a:spcAft>
              <a:buClr>
                <a:srgbClr val="000000"/>
              </a:buClr>
              <a:buSzPts val="1300"/>
              <a:buFont typeface="Arial" panose="020B0604020202020204" pitchFamily="34" charset="0"/>
              <a:buChar char="•"/>
            </a:pPr>
            <a:r>
              <a:rPr lang="en-US" sz="1800" u="none" strike="noStrike">
                <a:effectLst/>
                <a:uFill>
                  <a:solidFill>
                    <a:srgbClr val="000000"/>
                  </a:solidFill>
                </a:uFill>
                <a:latin typeface="Calibri (Headings)"/>
                <a:ea typeface="Times New Roman" panose="02020603050405020304" pitchFamily="18" charset="0"/>
                <a:cs typeface="Times New Roman" panose="02020603050405020304" pitchFamily="18" charset="0"/>
              </a:rPr>
              <a:t>Máy đo phổ X-rite Swatchbook – Mỹ </a:t>
            </a:r>
          </a:p>
        </p:txBody>
      </p:sp>
      <p:sp>
        <p:nvSpPr>
          <p:cNvPr id="3" name="Slide Number Placeholder 2">
            <a:extLst>
              <a:ext uri="{FF2B5EF4-FFF2-40B4-BE49-F238E27FC236}">
                <a16:creationId xmlns:a16="http://schemas.microsoft.com/office/drawing/2014/main" id="{2F3D65F1-03F3-444A-BDFA-C2161975E096}"/>
              </a:ext>
            </a:extLst>
          </p:cNvPr>
          <p:cNvSpPr>
            <a:spLocks noGrp="1"/>
          </p:cNvSpPr>
          <p:nvPr>
            <p:ph type="sldNum" sz="quarter" idx="12"/>
          </p:nvPr>
        </p:nvSpPr>
        <p:spPr/>
        <p:txBody>
          <a:bodyPr/>
          <a:lstStyle/>
          <a:p>
            <a:fld id="{2B8AEAA6-FFBA-4343-B294-EB1EF6DE41EC}" type="slidenum">
              <a:rPr lang="en-GB" smtClean="0"/>
              <a:t>24</a:t>
            </a:fld>
            <a:endParaRPr lang="en-GB"/>
          </a:p>
        </p:txBody>
      </p:sp>
    </p:spTree>
    <p:extLst>
      <p:ext uri="{BB962C8B-B14F-4D97-AF65-F5344CB8AC3E}">
        <p14:creationId xmlns:p14="http://schemas.microsoft.com/office/powerpoint/2010/main" val="459517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Xây dựng màu mực cơ sở</a:t>
            </a:r>
            <a:endPar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5B0977AF-82B3-4845-918B-349015D2160C}"/>
              </a:ext>
            </a:extLst>
          </p:cNvPr>
          <p:cNvSpPr txBox="1"/>
          <p:nvPr/>
        </p:nvSpPr>
        <p:spPr>
          <a:xfrm>
            <a:off x="1104900" y="1114425"/>
            <a:ext cx="6934200" cy="4618380"/>
          </a:xfrm>
          <a:prstGeom prst="rect">
            <a:avLst/>
          </a:prstGeom>
          <a:noFill/>
        </p:spPr>
        <p:txBody>
          <a:bodyPr wrap="square" rtlCol="0">
            <a:spAutoFit/>
          </a:bodyPr>
          <a:lstStyle/>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1: Tạo các mẫu màu từ các mực cơ sở có độ dày tương tự như lớp mực in offset (1.5 µm) bằng máy Grindometer.</a:t>
            </a:r>
            <a:endParaRPr lang="en-US">
              <a:ea typeface="Calibri" panose="020F0502020204030204" pitchFamily="34" charset="0"/>
              <a:cs typeface="Times New Roman" panose="02020603050405020304" pitchFamily="18" charset="0"/>
            </a:endParaRP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2: Chờ khô 7-10 ngày, giữ các mẫu màu trong điều kiện 20-22 °C, độ ẩm 55-60%.</a:t>
            </a: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3: Sử dụng máy đo phổ X-Rite Swatchbook đo phổ phản xạ của mẫu màu cơ sở.</a:t>
            </a: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4: Dùng phần mềm Colorshop và Excel số hóa dữ liệu phổ phản xạ của mẫu màu cơ sở ( dữ liệu bao gồm các giá trị Lab và hệ số phản xạ của MT).</a:t>
            </a:r>
            <a:endParaRPr lang="en-US">
              <a:ea typeface="Calibri" panose="020F0502020204030204" pitchFamily="34" charset="0"/>
              <a:cs typeface="Times New Roman" panose="02020603050405020304" pitchFamily="18" charset="0"/>
            </a:endParaRP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rPr>
              <a:t>Bước 5: Nhập dữ liệu của 6 màu cơ sở thu được vào kho dữ liệu thư viện PyQT (của phần mềm)</a:t>
            </a:r>
            <a:endParaRPr lang="en-US" sz="1800" u="none" strike="noStrike">
              <a:effectLst/>
              <a:uFill>
                <a:solidFill>
                  <a:srgbClr val="000000"/>
                </a:solidFill>
              </a:uFill>
              <a:ea typeface="Times New Roman" panose="02020603050405020304" pitchFamily="18" charset="0"/>
              <a:cs typeface="Times New Roman" panose="02020603050405020304" pitchFamily="18" charset="0"/>
            </a:endParaRPr>
          </a:p>
        </p:txBody>
      </p:sp>
      <p:sp>
        <p:nvSpPr>
          <p:cNvPr id="3" name="Slide Number Placeholder 2">
            <a:extLst>
              <a:ext uri="{FF2B5EF4-FFF2-40B4-BE49-F238E27FC236}">
                <a16:creationId xmlns:a16="http://schemas.microsoft.com/office/drawing/2014/main" id="{CC6F57F1-19D5-4178-AE44-FCCF0FC0678B}"/>
              </a:ext>
            </a:extLst>
          </p:cNvPr>
          <p:cNvSpPr>
            <a:spLocks noGrp="1"/>
          </p:cNvSpPr>
          <p:nvPr>
            <p:ph type="sldNum" sz="quarter" idx="12"/>
          </p:nvPr>
        </p:nvSpPr>
        <p:spPr/>
        <p:txBody>
          <a:bodyPr/>
          <a:lstStyle/>
          <a:p>
            <a:fld id="{2B8AEAA6-FFBA-4343-B294-EB1EF6DE41EC}" type="slidenum">
              <a:rPr lang="en-GB" smtClean="0"/>
              <a:t>25</a:t>
            </a:fld>
            <a:endParaRPr lang="en-GB"/>
          </a:p>
        </p:txBody>
      </p:sp>
    </p:spTree>
    <p:extLst>
      <p:ext uri="{BB962C8B-B14F-4D97-AF65-F5344CB8AC3E}">
        <p14:creationId xmlns:p14="http://schemas.microsoft.com/office/powerpoint/2010/main" val="22588903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Xây dựng màu mẫu cần pha</a:t>
            </a:r>
            <a:endPar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5B0977AF-82B3-4845-918B-349015D2160C}"/>
              </a:ext>
            </a:extLst>
          </p:cNvPr>
          <p:cNvSpPr txBox="1"/>
          <p:nvPr/>
        </p:nvSpPr>
        <p:spPr>
          <a:xfrm>
            <a:off x="1047750" y="895350"/>
            <a:ext cx="6934200" cy="5033879"/>
          </a:xfrm>
          <a:prstGeom prst="rect">
            <a:avLst/>
          </a:prstGeom>
          <a:noFill/>
        </p:spPr>
        <p:txBody>
          <a:bodyPr wrap="square" rtlCol="0">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1: Tạo các mẫu màu cần pha(MT) từ các mực cơ sở có độ dày tương tự như lớp mực in offset (1.5 µm) bằng máy Grindometer.</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2: Chờ khô 7-10 ngày, giữ các mẫu màu trong điều kiện 20-22 °C, độ ẩm 55-60%.</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3: Sử dụng máy đo phổ X-Rite Swatchbook đo phổ phản xạ của mẫu màu cần pha(MT).</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4: Dùng phần mềm Colorshop và Excel số hóa dữ liệu phổ phản xạ MT ( dữ liệu bao gồm các giá trị Lab và hệ số phản xạ của MT).</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5: Nhập dữ liệu thu được vào kho dữ liệu thư viện PyQT (của phần mềm)</a:t>
            </a:r>
          </a:p>
          <a:p>
            <a:pPr marL="2857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6: Chạy phần mềm sẽ cho ra kết quả hiển thị tỷ lệ % của các màu thành phần của MT và biểu đồ phổ phản xạ của MT.</a:t>
            </a:r>
          </a:p>
        </p:txBody>
      </p:sp>
      <p:sp>
        <p:nvSpPr>
          <p:cNvPr id="3" name="Slide Number Placeholder 2">
            <a:extLst>
              <a:ext uri="{FF2B5EF4-FFF2-40B4-BE49-F238E27FC236}">
                <a16:creationId xmlns:a16="http://schemas.microsoft.com/office/drawing/2014/main" id="{AC1CA715-F3BD-477A-B217-44C358240942}"/>
              </a:ext>
            </a:extLst>
          </p:cNvPr>
          <p:cNvSpPr>
            <a:spLocks noGrp="1"/>
          </p:cNvSpPr>
          <p:nvPr>
            <p:ph type="sldNum" sz="quarter" idx="12"/>
          </p:nvPr>
        </p:nvSpPr>
        <p:spPr/>
        <p:txBody>
          <a:bodyPr/>
          <a:lstStyle/>
          <a:p>
            <a:fld id="{2B8AEAA6-FFBA-4343-B294-EB1EF6DE41EC}" type="slidenum">
              <a:rPr lang="en-GB" smtClean="0"/>
              <a:t>26</a:t>
            </a:fld>
            <a:endParaRPr lang="en-GB"/>
          </a:p>
        </p:txBody>
      </p:sp>
    </p:spTree>
    <p:extLst>
      <p:ext uri="{BB962C8B-B14F-4D97-AF65-F5344CB8AC3E}">
        <p14:creationId xmlns:p14="http://schemas.microsoft.com/office/powerpoint/2010/main" val="3100530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Kiểm tra, tinh chỉnh độ chính xác</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5B0977AF-82B3-4845-918B-349015D2160C}"/>
              </a:ext>
            </a:extLst>
          </p:cNvPr>
          <p:cNvSpPr txBox="1"/>
          <p:nvPr/>
        </p:nvSpPr>
        <p:spPr>
          <a:xfrm>
            <a:off x="962025" y="1285875"/>
            <a:ext cx="6934200" cy="3371885"/>
          </a:xfrm>
          <a:prstGeom prst="rect">
            <a:avLst/>
          </a:prstGeom>
          <a:noFill/>
        </p:spPr>
        <p:txBody>
          <a:bodyPr wrap="square" rtlCol="0">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1: Pha các mẫu màu pha(MP) sử dụng tỷ lệ %  các màu thành phần của MT thu được khi chạy phần mềm. </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2: Tạo các mẫu MP từ các mực cơ sở có độ dày tương tự như lớp mực in offset (1.5 µm) bằng máy Grindometer.</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3: Chờ khô 7-10 ngày, giữ các mẫu màu trong điều kiện 20-22 °C, độ ẩm 55-60%.</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4: Sử dụng máy đo phổ X-Rite Swatchbook đo phổ phản xạ của mẫu MP được tạo ra ở trên.</a:t>
            </a:r>
          </a:p>
        </p:txBody>
      </p:sp>
      <p:sp>
        <p:nvSpPr>
          <p:cNvPr id="3" name="Slide Number Placeholder 2">
            <a:extLst>
              <a:ext uri="{FF2B5EF4-FFF2-40B4-BE49-F238E27FC236}">
                <a16:creationId xmlns:a16="http://schemas.microsoft.com/office/drawing/2014/main" id="{652003C9-2CF0-4DEA-AC5A-253EC2ABE4F5}"/>
              </a:ext>
            </a:extLst>
          </p:cNvPr>
          <p:cNvSpPr>
            <a:spLocks noGrp="1"/>
          </p:cNvSpPr>
          <p:nvPr>
            <p:ph type="sldNum" sz="quarter" idx="12"/>
          </p:nvPr>
        </p:nvSpPr>
        <p:spPr/>
        <p:txBody>
          <a:bodyPr/>
          <a:lstStyle/>
          <a:p>
            <a:fld id="{2B8AEAA6-FFBA-4343-B294-EB1EF6DE41EC}" type="slidenum">
              <a:rPr lang="en-GB" smtClean="0"/>
              <a:t>27</a:t>
            </a:fld>
            <a:endParaRPr lang="en-GB"/>
          </a:p>
        </p:txBody>
      </p:sp>
    </p:spTree>
    <p:extLst>
      <p:ext uri="{BB962C8B-B14F-4D97-AF65-F5344CB8AC3E}">
        <p14:creationId xmlns:p14="http://schemas.microsoft.com/office/powerpoint/2010/main" val="649849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Kiểm tra, tinh chỉnh độ chính xác</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5B0977AF-82B3-4845-918B-349015D2160C}"/>
              </a:ext>
            </a:extLst>
          </p:cNvPr>
          <p:cNvSpPr txBox="1"/>
          <p:nvPr/>
        </p:nvSpPr>
        <p:spPr>
          <a:xfrm>
            <a:off x="962025" y="1285875"/>
            <a:ext cx="6934200" cy="2540888"/>
          </a:xfrm>
          <a:prstGeom prst="rect">
            <a:avLst/>
          </a:prstGeom>
          <a:noFill/>
        </p:spPr>
        <p:txBody>
          <a:bodyPr wrap="square" rtlCol="0">
            <a:spAutoFit/>
          </a:bodyPr>
          <a:lstStyle/>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5: Dùng phần mềm Colorshop và Excel số hóa dữ liệu phổ phản xạ MP ( dữ liệu bao gồm các giá trị Lab và hệ số phản xạ của MT).</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6: Nhập dữ liệu thu được vào kho dữ liệu thư viện PyQT (của phần mềm)</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7: Chạy phần mềm sẽ cho ra kết quả hiển thị tỷ lệ % của các màu thành phần của MP và biểu đồ phổ phản xạ của MP.</a:t>
            </a:r>
          </a:p>
        </p:txBody>
      </p:sp>
      <p:sp>
        <p:nvSpPr>
          <p:cNvPr id="3" name="Slide Number Placeholder 2">
            <a:extLst>
              <a:ext uri="{FF2B5EF4-FFF2-40B4-BE49-F238E27FC236}">
                <a16:creationId xmlns:a16="http://schemas.microsoft.com/office/drawing/2014/main" id="{C5D56FB6-800C-4C5E-A7B6-BE56D5D53359}"/>
              </a:ext>
            </a:extLst>
          </p:cNvPr>
          <p:cNvSpPr>
            <a:spLocks noGrp="1"/>
          </p:cNvSpPr>
          <p:nvPr>
            <p:ph type="sldNum" sz="quarter" idx="12"/>
          </p:nvPr>
        </p:nvSpPr>
        <p:spPr/>
        <p:txBody>
          <a:bodyPr/>
          <a:lstStyle/>
          <a:p>
            <a:fld id="{2B8AEAA6-FFBA-4343-B294-EB1EF6DE41EC}" type="slidenum">
              <a:rPr lang="en-GB" smtClean="0"/>
              <a:t>28</a:t>
            </a:fld>
            <a:endParaRPr lang="en-GB"/>
          </a:p>
        </p:txBody>
      </p:sp>
    </p:spTree>
    <p:extLst>
      <p:ext uri="{BB962C8B-B14F-4D97-AF65-F5344CB8AC3E}">
        <p14:creationId xmlns:p14="http://schemas.microsoft.com/office/powerpoint/2010/main" val="1428568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87BBB4-62F0-42CA-BB9C-73F2A0A3AFB7}"/>
                  </a:ext>
                </a:extLst>
              </p14:cNvPr>
              <p14:cNvContentPartPr/>
              <p14:nvPr/>
            </p14:nvContentPartPr>
            <p14:xfrm>
              <a:off x="7601957" y="2748931"/>
              <a:ext cx="11070" cy="19980"/>
            </p14:xfrm>
          </p:contentPart>
        </mc:Choice>
        <mc:Fallback xmlns="">
          <p:pic>
            <p:nvPicPr>
              <p:cNvPr id="4" name="Ink 3">
                <a:extLst>
                  <a:ext uri="{FF2B5EF4-FFF2-40B4-BE49-F238E27FC236}">
                    <a16:creationId xmlns:a16="http://schemas.microsoft.com/office/drawing/2014/main" id="{CE87BBB4-62F0-42CA-BB9C-73F2A0A3AFB7}"/>
                  </a:ext>
                </a:extLst>
              </p:cNvPr>
              <p:cNvPicPr/>
              <p:nvPr/>
            </p:nvPicPr>
            <p:blipFill>
              <a:blip r:embed="rId4"/>
              <a:stretch>
                <a:fillRect/>
              </a:stretch>
            </p:blipFill>
            <p:spPr>
              <a:xfrm>
                <a:off x="7593030" y="2740011"/>
                <a:ext cx="28568" cy="37463"/>
              </a:xfrm>
              <a:prstGeom prst="rect">
                <a:avLst/>
              </a:prstGeom>
            </p:spPr>
          </p:pic>
        </mc:Fallback>
      </mc:AlternateContent>
      <p:sp>
        <p:nvSpPr>
          <p:cNvPr id="2" name="Hexagon 1">
            <a:extLst>
              <a:ext uri="{FF2B5EF4-FFF2-40B4-BE49-F238E27FC236}">
                <a16:creationId xmlns:a16="http://schemas.microsoft.com/office/drawing/2014/main" id="{D64B54C2-7618-40D6-8623-ACB52E0115D7}"/>
              </a:ext>
            </a:extLst>
          </p:cNvPr>
          <p:cNvSpPr/>
          <p:nvPr/>
        </p:nvSpPr>
        <p:spPr>
          <a:xfrm>
            <a:off x="1447062" y="1331650"/>
            <a:ext cx="736846" cy="665825"/>
          </a:xfrm>
          <a:prstGeom prst="hexagon">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a:t>
            </a:r>
            <a:endParaRPr lang="en-GB" sz="230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E4452C1-37AB-418C-883D-F7E64EDBFFCC}"/>
              </a:ext>
            </a:extLst>
          </p:cNvPr>
          <p:cNvSpPr/>
          <p:nvPr/>
        </p:nvSpPr>
        <p:spPr>
          <a:xfrm>
            <a:off x="2254928" y="1331650"/>
            <a:ext cx="5069149" cy="665825"/>
          </a:xfrm>
          <a:prstGeom prst="roundRect">
            <a:avLst/>
          </a:prstGeom>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TỔNG QUAN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5" name="Hexagon 4">
            <a:extLst>
              <a:ext uri="{FF2B5EF4-FFF2-40B4-BE49-F238E27FC236}">
                <a16:creationId xmlns:a16="http://schemas.microsoft.com/office/drawing/2014/main" id="{80AEC741-BFEA-4B77-9D4E-C2621BDE0B15}"/>
              </a:ext>
            </a:extLst>
          </p:cNvPr>
          <p:cNvSpPr/>
          <p:nvPr/>
        </p:nvSpPr>
        <p:spPr>
          <a:xfrm>
            <a:off x="1724942" y="2310414"/>
            <a:ext cx="736846" cy="665825"/>
          </a:xfrm>
          <a:prstGeom prst="hexagon">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a:t>
            </a:r>
            <a:endParaRPr lang="en-GB" sz="230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41B41D9-234B-4F27-9ADE-BBB8968B8B31}"/>
              </a:ext>
            </a:extLst>
          </p:cNvPr>
          <p:cNvSpPr/>
          <p:nvPr/>
        </p:nvSpPr>
        <p:spPr>
          <a:xfrm>
            <a:off x="2532808" y="2310414"/>
            <a:ext cx="5069149" cy="665825"/>
          </a:xfrm>
          <a:prstGeom prst="roundRect">
            <a:avLst/>
          </a:prstGeom>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XÂY DỰNG PHẦN MỀM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Hexagon 6">
            <a:extLst>
              <a:ext uri="{FF2B5EF4-FFF2-40B4-BE49-F238E27FC236}">
                <a16:creationId xmlns:a16="http://schemas.microsoft.com/office/drawing/2014/main" id="{1938510F-2B9F-4349-A6FE-7A876619272C}"/>
              </a:ext>
            </a:extLst>
          </p:cNvPr>
          <p:cNvSpPr/>
          <p:nvPr/>
        </p:nvSpPr>
        <p:spPr>
          <a:xfrm>
            <a:off x="2090406" y="3289179"/>
            <a:ext cx="736846" cy="665825"/>
          </a:xfrm>
          <a:prstGeom prst="hexagon">
            <a:avLst/>
          </a:prstGeom>
          <a:solidFill>
            <a:srgbClr val="00B0F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III</a:t>
            </a:r>
            <a:endParaRPr lang="en-GB" sz="23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F7F1FF9-2496-4129-B6D4-DD066703B1E9}"/>
              </a:ext>
            </a:extLst>
          </p:cNvPr>
          <p:cNvSpPr/>
          <p:nvPr/>
        </p:nvSpPr>
        <p:spPr>
          <a:xfrm>
            <a:off x="2898272" y="3289179"/>
            <a:ext cx="5069149" cy="665825"/>
          </a:xfrm>
          <a:prstGeom prst="roundRect">
            <a:avLst/>
          </a:prstGeom>
          <a:solidFill>
            <a:srgbClr val="00B0F0"/>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THỰC NGHIỆM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9" name="Hexagon 8">
            <a:extLst>
              <a:ext uri="{FF2B5EF4-FFF2-40B4-BE49-F238E27FC236}">
                <a16:creationId xmlns:a16="http://schemas.microsoft.com/office/drawing/2014/main" id="{45B168F5-1146-4C6A-95E9-F9549A0DAF0A}"/>
              </a:ext>
            </a:extLst>
          </p:cNvPr>
          <p:cNvSpPr/>
          <p:nvPr/>
        </p:nvSpPr>
        <p:spPr>
          <a:xfrm>
            <a:off x="2461788" y="4267943"/>
            <a:ext cx="736846" cy="665825"/>
          </a:xfrm>
          <a:prstGeom prst="hexagon">
            <a:avLst/>
          </a:prstGeom>
          <a:solidFill>
            <a:schemeClr val="accent1">
              <a:lumMod val="60000"/>
              <a:lumOff val="40000"/>
            </a:schemeClr>
          </a:solidFill>
          <a:ln w="76200">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IV</a:t>
            </a:r>
            <a:endParaRPr lang="en-GB" sz="230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E50DA378-4515-4C1E-BC76-83D2C3006276}"/>
              </a:ext>
            </a:extLst>
          </p:cNvPr>
          <p:cNvSpPr/>
          <p:nvPr/>
        </p:nvSpPr>
        <p:spPr>
          <a:xfrm>
            <a:off x="3269654" y="4267943"/>
            <a:ext cx="5069149" cy="665825"/>
          </a:xfrm>
          <a:prstGeom prst="roundRect">
            <a:avLst/>
          </a:prstGeom>
          <a:solidFill>
            <a:schemeClr val="accent1">
              <a:lumMod val="60000"/>
              <a:lumOff val="40000"/>
            </a:schemeClr>
          </a:solidFill>
          <a:ln w="762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KẾT QUẢ VÀ THẢO LUẬN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Nội</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dung</a:t>
            </a:r>
          </a:p>
        </p:txBody>
      </p:sp>
      <p:sp>
        <p:nvSpPr>
          <p:cNvPr id="12" name="Slide Number Placeholder 11">
            <a:extLst>
              <a:ext uri="{FF2B5EF4-FFF2-40B4-BE49-F238E27FC236}">
                <a16:creationId xmlns:a16="http://schemas.microsoft.com/office/drawing/2014/main" id="{E45E5D15-841C-468F-8421-4F71E5352937}"/>
              </a:ext>
            </a:extLst>
          </p:cNvPr>
          <p:cNvSpPr>
            <a:spLocks noGrp="1"/>
          </p:cNvSpPr>
          <p:nvPr>
            <p:ph type="sldNum" sz="quarter" idx="12"/>
          </p:nvPr>
        </p:nvSpPr>
        <p:spPr/>
        <p:txBody>
          <a:bodyPr/>
          <a:lstStyle/>
          <a:p>
            <a:fld id="{2B8AEAA6-FFBA-4343-B294-EB1EF6DE41EC}" type="slidenum">
              <a:rPr lang="en-GB" smtClean="0"/>
              <a:t>29</a:t>
            </a:fld>
            <a:endParaRPr lang="en-GB"/>
          </a:p>
        </p:txBody>
      </p:sp>
    </p:spTree>
    <p:extLst>
      <p:ext uri="{BB962C8B-B14F-4D97-AF65-F5344CB8AC3E}">
        <p14:creationId xmlns:p14="http://schemas.microsoft.com/office/powerpoint/2010/main" val="15204615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87BBB4-62F0-42CA-BB9C-73F2A0A3AFB7}"/>
                  </a:ext>
                </a:extLst>
              </p14:cNvPr>
              <p14:cNvContentPartPr/>
              <p14:nvPr/>
            </p14:nvContentPartPr>
            <p14:xfrm>
              <a:off x="7601957" y="2748931"/>
              <a:ext cx="11070" cy="19980"/>
            </p14:xfrm>
          </p:contentPart>
        </mc:Choice>
        <mc:Fallback xmlns="">
          <p:pic>
            <p:nvPicPr>
              <p:cNvPr id="4" name="Ink 3">
                <a:extLst>
                  <a:ext uri="{FF2B5EF4-FFF2-40B4-BE49-F238E27FC236}">
                    <a16:creationId xmlns:a16="http://schemas.microsoft.com/office/drawing/2014/main" id="{CE87BBB4-62F0-42CA-BB9C-73F2A0A3AFB7}"/>
                  </a:ext>
                </a:extLst>
              </p:cNvPr>
              <p:cNvPicPr/>
              <p:nvPr/>
            </p:nvPicPr>
            <p:blipFill>
              <a:blip r:embed="rId4"/>
              <a:stretch>
                <a:fillRect/>
              </a:stretch>
            </p:blipFill>
            <p:spPr>
              <a:xfrm>
                <a:off x="7593030" y="2740011"/>
                <a:ext cx="28568" cy="37463"/>
              </a:xfrm>
              <a:prstGeom prst="rect">
                <a:avLst/>
              </a:prstGeom>
            </p:spPr>
          </p:pic>
        </mc:Fallback>
      </mc:AlternateContent>
      <p:sp>
        <p:nvSpPr>
          <p:cNvPr id="2" name="Hexagon 1">
            <a:extLst>
              <a:ext uri="{FF2B5EF4-FFF2-40B4-BE49-F238E27FC236}">
                <a16:creationId xmlns:a16="http://schemas.microsoft.com/office/drawing/2014/main" id="{D64B54C2-7618-40D6-8623-ACB52E0115D7}"/>
              </a:ext>
            </a:extLst>
          </p:cNvPr>
          <p:cNvSpPr/>
          <p:nvPr/>
        </p:nvSpPr>
        <p:spPr>
          <a:xfrm>
            <a:off x="1447062" y="1331650"/>
            <a:ext cx="736846" cy="665825"/>
          </a:xfrm>
          <a:prstGeom prst="hexagon">
            <a:avLst/>
          </a:prstGeom>
          <a:solidFill>
            <a:srgbClr val="FFC000"/>
          </a:solidFill>
          <a:ln w="76200">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dirty="0">
                <a:latin typeface="Times New Roman" panose="02020603050405020304" pitchFamily="18" charset="0"/>
                <a:cs typeface="Times New Roman" panose="02020603050405020304" pitchFamily="18" charset="0"/>
              </a:rPr>
              <a:t>I</a:t>
            </a:r>
            <a:endParaRPr lang="en-GB" sz="2300" dirty="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E4452C1-37AB-418C-883D-F7E64EDBFFCC}"/>
              </a:ext>
            </a:extLst>
          </p:cNvPr>
          <p:cNvSpPr/>
          <p:nvPr/>
        </p:nvSpPr>
        <p:spPr>
          <a:xfrm>
            <a:off x="2254928" y="1331650"/>
            <a:ext cx="5069149" cy="665825"/>
          </a:xfrm>
          <a:prstGeom prst="roundRect">
            <a:avLst/>
          </a:prstGeom>
          <a:solidFill>
            <a:srgbClr val="FFC000"/>
          </a:solidFill>
          <a:ln w="762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TỔNG QUAN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5" name="Hexagon 4">
            <a:extLst>
              <a:ext uri="{FF2B5EF4-FFF2-40B4-BE49-F238E27FC236}">
                <a16:creationId xmlns:a16="http://schemas.microsoft.com/office/drawing/2014/main" id="{80AEC741-BFEA-4B77-9D4E-C2621BDE0B15}"/>
              </a:ext>
            </a:extLst>
          </p:cNvPr>
          <p:cNvSpPr/>
          <p:nvPr/>
        </p:nvSpPr>
        <p:spPr>
          <a:xfrm>
            <a:off x="1724942" y="2310414"/>
            <a:ext cx="736846" cy="665825"/>
          </a:xfrm>
          <a:prstGeom prst="hexagon">
            <a:avLst/>
          </a:prstGeom>
          <a:solidFill>
            <a:schemeClr val="accent6">
              <a:lumMod val="75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a:t>
            </a:r>
            <a:endParaRPr lang="en-GB" sz="230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41B41D9-234B-4F27-9ADE-BBB8968B8B31}"/>
              </a:ext>
            </a:extLst>
          </p:cNvPr>
          <p:cNvSpPr/>
          <p:nvPr/>
        </p:nvSpPr>
        <p:spPr>
          <a:xfrm>
            <a:off x="2532808" y="2310414"/>
            <a:ext cx="5069149" cy="665825"/>
          </a:xfrm>
          <a:prstGeom prst="roundRect">
            <a:avLst/>
          </a:prstGeom>
          <a:solidFill>
            <a:schemeClr val="accent6">
              <a:lumMod val="75000"/>
            </a:schemeClr>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XÂY DỰNG PHẦN MỀM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Hexagon 6">
            <a:extLst>
              <a:ext uri="{FF2B5EF4-FFF2-40B4-BE49-F238E27FC236}">
                <a16:creationId xmlns:a16="http://schemas.microsoft.com/office/drawing/2014/main" id="{1938510F-2B9F-4349-A6FE-7A876619272C}"/>
              </a:ext>
            </a:extLst>
          </p:cNvPr>
          <p:cNvSpPr/>
          <p:nvPr/>
        </p:nvSpPr>
        <p:spPr>
          <a:xfrm>
            <a:off x="2090406" y="3289179"/>
            <a:ext cx="736846" cy="665825"/>
          </a:xfrm>
          <a:prstGeom prst="hexagon">
            <a:avLst/>
          </a:prstGeom>
          <a:solidFill>
            <a:srgbClr val="00B0F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III</a:t>
            </a:r>
            <a:endParaRPr lang="en-GB" sz="23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F7F1FF9-2496-4129-B6D4-DD066703B1E9}"/>
              </a:ext>
            </a:extLst>
          </p:cNvPr>
          <p:cNvSpPr/>
          <p:nvPr/>
        </p:nvSpPr>
        <p:spPr>
          <a:xfrm>
            <a:off x="2898272" y="3289179"/>
            <a:ext cx="5069149" cy="665825"/>
          </a:xfrm>
          <a:prstGeom prst="roundRect">
            <a:avLst/>
          </a:prstGeom>
          <a:solidFill>
            <a:srgbClr val="00B0F0"/>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THỰC NGHIỆM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9" name="Hexagon 8">
            <a:extLst>
              <a:ext uri="{FF2B5EF4-FFF2-40B4-BE49-F238E27FC236}">
                <a16:creationId xmlns:a16="http://schemas.microsoft.com/office/drawing/2014/main" id="{45B168F5-1146-4C6A-95E9-F9549A0DAF0A}"/>
              </a:ext>
            </a:extLst>
          </p:cNvPr>
          <p:cNvSpPr/>
          <p:nvPr/>
        </p:nvSpPr>
        <p:spPr>
          <a:xfrm>
            <a:off x="2461788" y="4267943"/>
            <a:ext cx="736846" cy="665825"/>
          </a:xfrm>
          <a:prstGeom prst="hexagon">
            <a:avLst/>
          </a:prstGeom>
          <a:solidFill>
            <a:schemeClr val="accent1">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IV</a:t>
            </a:r>
            <a:endParaRPr lang="en-GB" sz="230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E50DA378-4515-4C1E-BC76-83D2C3006276}"/>
              </a:ext>
            </a:extLst>
          </p:cNvPr>
          <p:cNvSpPr/>
          <p:nvPr/>
        </p:nvSpPr>
        <p:spPr>
          <a:xfrm>
            <a:off x="3269654" y="4267943"/>
            <a:ext cx="5069149" cy="665825"/>
          </a:xfrm>
          <a:prstGeom prst="round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KẾT QUẢ VÀ THẢO LUẬN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Nội</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dung</a:t>
            </a:r>
          </a:p>
        </p:txBody>
      </p:sp>
      <p:sp>
        <p:nvSpPr>
          <p:cNvPr id="12" name="Slide Number Placeholder 11">
            <a:extLst>
              <a:ext uri="{FF2B5EF4-FFF2-40B4-BE49-F238E27FC236}">
                <a16:creationId xmlns:a16="http://schemas.microsoft.com/office/drawing/2014/main" id="{7C773D9F-3371-42C1-B57B-EE61CF40C55E}"/>
              </a:ext>
            </a:extLst>
          </p:cNvPr>
          <p:cNvSpPr>
            <a:spLocks noGrp="1"/>
          </p:cNvSpPr>
          <p:nvPr>
            <p:ph type="sldNum" sz="quarter" idx="12"/>
          </p:nvPr>
        </p:nvSpPr>
        <p:spPr/>
        <p:txBody>
          <a:bodyPr/>
          <a:lstStyle/>
          <a:p>
            <a:fld id="{2B8AEAA6-FFBA-4343-B294-EB1EF6DE41EC}" type="slidenum">
              <a:rPr lang="en-GB" smtClean="0"/>
              <a:t>3</a:t>
            </a:fld>
            <a:endParaRPr lang="en-GB"/>
          </a:p>
        </p:txBody>
      </p:sp>
    </p:spTree>
    <p:extLst>
      <p:ext uri="{BB962C8B-B14F-4D97-AF65-F5344CB8AC3E}">
        <p14:creationId xmlns:p14="http://schemas.microsoft.com/office/powerpoint/2010/main" val="4270111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Ứng dụng pha màu</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a:extLst>
              <a:ext uri="{FF2B5EF4-FFF2-40B4-BE49-F238E27FC236}">
                <a16:creationId xmlns:a16="http://schemas.microsoft.com/office/drawing/2014/main" id="{8FF3B731-2282-489B-AC75-C9D83A9AAE3E}"/>
              </a:ext>
            </a:extLst>
          </p:cNvPr>
          <p:cNvPicPr>
            <a:picLocks noChangeAspect="1"/>
          </p:cNvPicPr>
          <p:nvPr/>
        </p:nvPicPr>
        <p:blipFill>
          <a:blip r:embed="rId3"/>
          <a:stretch>
            <a:fillRect/>
          </a:stretch>
        </p:blipFill>
        <p:spPr>
          <a:xfrm>
            <a:off x="1042987" y="1031534"/>
            <a:ext cx="7058025" cy="4794931"/>
          </a:xfrm>
          <a:prstGeom prst="rect">
            <a:avLst/>
          </a:prstGeom>
        </p:spPr>
      </p:pic>
      <p:sp>
        <p:nvSpPr>
          <p:cNvPr id="2" name="Slide Number Placeholder 1">
            <a:extLst>
              <a:ext uri="{FF2B5EF4-FFF2-40B4-BE49-F238E27FC236}">
                <a16:creationId xmlns:a16="http://schemas.microsoft.com/office/drawing/2014/main" id="{6047CA5E-9BFC-48E7-84CE-8EFC757F96BA}"/>
              </a:ext>
            </a:extLst>
          </p:cNvPr>
          <p:cNvSpPr>
            <a:spLocks noGrp="1"/>
          </p:cNvSpPr>
          <p:nvPr>
            <p:ph type="sldNum" sz="quarter" idx="12"/>
          </p:nvPr>
        </p:nvSpPr>
        <p:spPr/>
        <p:txBody>
          <a:bodyPr/>
          <a:lstStyle/>
          <a:p>
            <a:fld id="{2B8AEAA6-FFBA-4343-B294-EB1EF6DE41EC}" type="slidenum">
              <a:rPr lang="en-GB" smtClean="0"/>
              <a:t>30</a:t>
            </a:fld>
            <a:endParaRPr lang="en-GB"/>
          </a:p>
        </p:txBody>
      </p:sp>
    </p:spTree>
    <p:extLst>
      <p:ext uri="{BB962C8B-B14F-4D97-AF65-F5344CB8AC3E}">
        <p14:creationId xmlns:p14="http://schemas.microsoft.com/office/powerpoint/2010/main" val="17814596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Ứng dụng pha màu</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EDDD5EC9-B44A-41F2-8299-2763F7287017}"/>
              </a:ext>
            </a:extLst>
          </p:cNvPr>
          <p:cNvPicPr>
            <a:picLocks noChangeAspect="1"/>
          </p:cNvPicPr>
          <p:nvPr/>
        </p:nvPicPr>
        <p:blipFill>
          <a:blip r:embed="rId3"/>
          <a:stretch>
            <a:fillRect/>
          </a:stretch>
        </p:blipFill>
        <p:spPr>
          <a:xfrm>
            <a:off x="1042987" y="1031533"/>
            <a:ext cx="7058025" cy="4809075"/>
          </a:xfrm>
          <a:prstGeom prst="rect">
            <a:avLst/>
          </a:prstGeom>
        </p:spPr>
      </p:pic>
      <p:sp>
        <p:nvSpPr>
          <p:cNvPr id="2" name="Slide Number Placeholder 1">
            <a:extLst>
              <a:ext uri="{FF2B5EF4-FFF2-40B4-BE49-F238E27FC236}">
                <a16:creationId xmlns:a16="http://schemas.microsoft.com/office/drawing/2014/main" id="{0EDBFF64-DDA0-4AB9-8BBD-A2C4E6034481}"/>
              </a:ext>
            </a:extLst>
          </p:cNvPr>
          <p:cNvSpPr>
            <a:spLocks noGrp="1"/>
          </p:cNvSpPr>
          <p:nvPr>
            <p:ph type="sldNum" sz="quarter" idx="12"/>
          </p:nvPr>
        </p:nvSpPr>
        <p:spPr/>
        <p:txBody>
          <a:bodyPr/>
          <a:lstStyle/>
          <a:p>
            <a:fld id="{2B8AEAA6-FFBA-4343-B294-EB1EF6DE41EC}" type="slidenum">
              <a:rPr lang="en-GB" smtClean="0"/>
              <a:t>31</a:t>
            </a:fld>
            <a:endParaRPr lang="en-GB"/>
          </a:p>
        </p:txBody>
      </p:sp>
    </p:spTree>
    <p:extLst>
      <p:ext uri="{BB962C8B-B14F-4D97-AF65-F5344CB8AC3E}">
        <p14:creationId xmlns:p14="http://schemas.microsoft.com/office/powerpoint/2010/main" val="39796317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Kiểm tra độ chính xác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124A4E0D-DFDE-4898-A1D1-22650B03B85F}"/>
              </a:ext>
            </a:extLst>
          </p:cNvPr>
          <p:cNvSpPr txBox="1"/>
          <p:nvPr/>
        </p:nvSpPr>
        <p:spPr>
          <a:xfrm>
            <a:off x="1162050" y="1247775"/>
            <a:ext cx="6753225" cy="3787383"/>
          </a:xfrm>
          <a:prstGeom prst="rect">
            <a:avLst/>
          </a:prstGeom>
          <a:noFill/>
        </p:spPr>
        <p:txBody>
          <a:bodyPr wrap="square" rtlCol="0">
            <a:spAutoFit/>
          </a:bodyPr>
          <a:lstStyle/>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1: Tạo các mẫu màu từ các mực cơ sở có độ dày tương tự như lớp mực in offset (1.5 µm) bằng máy Grindometer.</a:t>
            </a: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2: Sử dụng máy đo phổ X-Rite Swatchbook đo phổ phản xạ của mẫu màu cần pha(MT).</a:t>
            </a:r>
          </a:p>
          <a:p>
            <a:pPr marL="514350" marR="0" indent="-285750" algn="just">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3: Dùng phần mềm Colorshop và Excel số hóa dữ liệu phổ phản xạ MT ( dữ liệu bao gồm các giá trị Lab và hệ số phản xạ của MT).</a:t>
            </a:r>
          </a:p>
          <a:p>
            <a:pPr marL="5143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4: Nhập dữ liệu thu được vào kho dữ liệu thư viện PyQT (của phần mềm)</a:t>
            </a:r>
          </a:p>
        </p:txBody>
      </p:sp>
      <p:sp>
        <p:nvSpPr>
          <p:cNvPr id="3" name="Slide Number Placeholder 2">
            <a:extLst>
              <a:ext uri="{FF2B5EF4-FFF2-40B4-BE49-F238E27FC236}">
                <a16:creationId xmlns:a16="http://schemas.microsoft.com/office/drawing/2014/main" id="{184E15A3-9951-49C7-863D-E351594CBFC7}"/>
              </a:ext>
            </a:extLst>
          </p:cNvPr>
          <p:cNvSpPr>
            <a:spLocks noGrp="1"/>
          </p:cNvSpPr>
          <p:nvPr>
            <p:ph type="sldNum" sz="quarter" idx="12"/>
          </p:nvPr>
        </p:nvSpPr>
        <p:spPr/>
        <p:txBody>
          <a:bodyPr/>
          <a:lstStyle/>
          <a:p>
            <a:fld id="{2B8AEAA6-FFBA-4343-B294-EB1EF6DE41EC}" type="slidenum">
              <a:rPr lang="en-GB" smtClean="0"/>
              <a:t>32</a:t>
            </a:fld>
            <a:endParaRPr lang="en-GB"/>
          </a:p>
        </p:txBody>
      </p:sp>
    </p:spTree>
    <p:extLst>
      <p:ext uri="{BB962C8B-B14F-4D97-AF65-F5344CB8AC3E}">
        <p14:creationId xmlns:p14="http://schemas.microsoft.com/office/powerpoint/2010/main" val="17582770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Kiểm tra độ chính xác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124A4E0D-DFDE-4898-A1D1-22650B03B85F}"/>
              </a:ext>
            </a:extLst>
          </p:cNvPr>
          <p:cNvSpPr txBox="1"/>
          <p:nvPr/>
        </p:nvSpPr>
        <p:spPr>
          <a:xfrm>
            <a:off x="1162050" y="1247775"/>
            <a:ext cx="6753225" cy="2539991"/>
          </a:xfrm>
          <a:prstGeom prst="rect">
            <a:avLst/>
          </a:prstGeom>
          <a:noFill/>
        </p:spPr>
        <p:txBody>
          <a:bodyPr wrap="square" rtlCol="0">
            <a:spAutoFit/>
          </a:bodyPr>
          <a:lstStyle/>
          <a:p>
            <a:pPr marL="5143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5: Chạy phần mềm sẽ cho ra kết quả hiển thị tỷ lệ % của các màu thành phần của MT và biểu đồ phổ phản xạ của MT.</a:t>
            </a:r>
          </a:p>
          <a:p>
            <a:pPr marL="5143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6: Pha các mẫu màu pha(MP) sử dụng tỷ lệ %  các màu thành phần của MT(bước 5) </a:t>
            </a:r>
          </a:p>
          <a:p>
            <a:pPr marL="5143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7: Lặp lại từ bước 1 đến bước 5 </a:t>
            </a:r>
          </a:p>
          <a:p>
            <a:pPr marL="514350" marR="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Bước 8: Kiểm tra và so sánh </a:t>
            </a:r>
            <a:r>
              <a:rPr lang="en-US" sz="1800">
                <a:effectLst/>
                <a:ea typeface="Calibri" panose="020F0502020204030204" pitchFamily="34" charset="0"/>
                <a:cs typeface="Times New Roman" panose="02020603050405020304" pitchFamily="18" charset="0"/>
                <a:sym typeface="Symbol" panose="05050102010706020507" pitchFamily="18" charset="2"/>
              </a:rPr>
              <a:t></a:t>
            </a:r>
            <a:r>
              <a:rPr lang="en-US" sz="1800">
                <a:effectLst/>
                <a:ea typeface="Calibri" panose="020F0502020204030204" pitchFamily="34" charset="0"/>
                <a:cs typeface="Times New Roman" panose="02020603050405020304" pitchFamily="18" charset="0"/>
              </a:rPr>
              <a:t>E(MT) và </a:t>
            </a:r>
            <a:r>
              <a:rPr lang="en-US" sz="1800">
                <a:effectLst/>
                <a:ea typeface="Calibri" panose="020F0502020204030204" pitchFamily="34" charset="0"/>
                <a:cs typeface="Times New Roman" panose="02020603050405020304" pitchFamily="18" charset="0"/>
                <a:sym typeface="Symbol" panose="05050102010706020507" pitchFamily="18" charset="2"/>
              </a:rPr>
              <a:t></a:t>
            </a:r>
            <a:r>
              <a:rPr lang="en-US" sz="1800">
                <a:effectLst/>
                <a:ea typeface="Calibri" panose="020F0502020204030204" pitchFamily="34" charset="0"/>
                <a:cs typeface="Times New Roman" panose="02020603050405020304" pitchFamily="18" charset="0"/>
              </a:rPr>
              <a:t>E(MP)</a:t>
            </a:r>
          </a:p>
        </p:txBody>
      </p:sp>
      <p:sp>
        <p:nvSpPr>
          <p:cNvPr id="3" name="Slide Number Placeholder 2">
            <a:extLst>
              <a:ext uri="{FF2B5EF4-FFF2-40B4-BE49-F238E27FC236}">
                <a16:creationId xmlns:a16="http://schemas.microsoft.com/office/drawing/2014/main" id="{079683E9-7D08-4338-AD01-FE864BB2F152}"/>
              </a:ext>
            </a:extLst>
          </p:cNvPr>
          <p:cNvSpPr>
            <a:spLocks noGrp="1"/>
          </p:cNvSpPr>
          <p:nvPr>
            <p:ph type="sldNum" sz="quarter" idx="12"/>
          </p:nvPr>
        </p:nvSpPr>
        <p:spPr/>
        <p:txBody>
          <a:bodyPr/>
          <a:lstStyle/>
          <a:p>
            <a:fld id="{2B8AEAA6-FFBA-4343-B294-EB1EF6DE41EC}" type="slidenum">
              <a:rPr lang="en-GB" smtClean="0"/>
              <a:t>33</a:t>
            </a:fld>
            <a:endParaRPr lang="en-GB"/>
          </a:p>
        </p:txBody>
      </p:sp>
    </p:spTree>
    <p:extLst>
      <p:ext uri="{BB962C8B-B14F-4D97-AF65-F5344CB8AC3E}">
        <p14:creationId xmlns:p14="http://schemas.microsoft.com/office/powerpoint/2010/main" val="3826148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191336EB-3091-4397-A31D-616BF2FD058C}"/>
              </a:ext>
            </a:extLst>
          </p:cNvPr>
          <p:cNvSpPr txBox="1"/>
          <p:nvPr/>
        </p:nvSpPr>
        <p:spPr>
          <a:xfrm>
            <a:off x="1228725" y="1057275"/>
            <a:ext cx="6010275" cy="369332"/>
          </a:xfrm>
          <a:prstGeom prst="rect">
            <a:avLst/>
          </a:prstGeom>
          <a:noFill/>
        </p:spPr>
        <p:txBody>
          <a:bodyPr wrap="square" rtlCol="0">
            <a:spAutoFit/>
          </a:bodyPr>
          <a:lstStyle/>
          <a:p>
            <a:r>
              <a:rPr lang="en-US"/>
              <a:t>Màu mẫu MT01  + MP01 pha</a:t>
            </a:r>
          </a:p>
        </p:txBody>
      </p:sp>
      <p:graphicFrame>
        <p:nvGraphicFramePr>
          <p:cNvPr id="4" name="Table 3">
            <a:extLst>
              <a:ext uri="{FF2B5EF4-FFF2-40B4-BE49-F238E27FC236}">
                <a16:creationId xmlns:a16="http://schemas.microsoft.com/office/drawing/2014/main" id="{2FEBCE6C-F1ED-4883-9CC6-CFF2BDFD46F3}"/>
              </a:ext>
            </a:extLst>
          </p:cNvPr>
          <p:cNvGraphicFramePr>
            <a:graphicFrameLocks noGrp="1"/>
          </p:cNvGraphicFramePr>
          <p:nvPr>
            <p:extLst>
              <p:ext uri="{D42A27DB-BD31-4B8C-83A1-F6EECF244321}">
                <p14:modId xmlns:p14="http://schemas.microsoft.com/office/powerpoint/2010/main" val="2232222267"/>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MT01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MP01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-0,31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6,98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7,09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0,11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-44,46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-44,63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-0,17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63,22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63,16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-0,06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rPr>
                        <a:t>0,37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graphicFrame>
        <p:nvGraphicFramePr>
          <p:cNvPr id="5" name="Object 4">
            <a:extLst>
              <a:ext uri="{FF2B5EF4-FFF2-40B4-BE49-F238E27FC236}">
                <a16:creationId xmlns:a16="http://schemas.microsoft.com/office/drawing/2014/main" id="{2FD99031-1D16-4440-822F-E9EC13B2EBD7}"/>
              </a:ext>
            </a:extLst>
          </p:cNvPr>
          <p:cNvGraphicFramePr>
            <a:graphicFrameLocks noChangeAspect="1"/>
          </p:cNvGraphicFramePr>
          <p:nvPr>
            <p:extLst>
              <p:ext uri="{D42A27DB-BD31-4B8C-83A1-F6EECF244321}">
                <p14:modId xmlns:p14="http://schemas.microsoft.com/office/powerpoint/2010/main" val="1061759491"/>
              </p:ext>
            </p:extLst>
          </p:nvPr>
        </p:nvGraphicFramePr>
        <p:xfrm>
          <a:off x="2510791" y="3630549"/>
          <a:ext cx="947830" cy="1258950"/>
        </p:xfrm>
        <a:graphic>
          <a:graphicData uri="http://schemas.openxmlformats.org/presentationml/2006/ole">
            <mc:AlternateContent xmlns:mc="http://schemas.openxmlformats.org/markup-compatibility/2006">
              <mc:Choice xmlns:v="urn:schemas-microsoft-com:vml" Requires="v">
                <p:oleObj spid="_x0000_s16443" name="Bitmap Image" r:id="rId4" imgW="1241905" imgH="1340952" progId="Paint.Picture">
                  <p:embed/>
                </p:oleObj>
              </mc:Choice>
              <mc:Fallback>
                <p:oleObj name="Bitmap Image" r:id="rId4" imgW="1241905" imgH="1340952" progId="Paint.Picture">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0791" y="3630549"/>
                        <a:ext cx="947830" cy="1258950"/>
                      </a:xfrm>
                      <a:prstGeom prst="rect">
                        <a:avLst/>
                      </a:prstGeom>
                      <a:noFill/>
                    </p:spPr>
                  </p:pic>
                </p:oleObj>
              </mc:Fallback>
            </mc:AlternateContent>
          </a:graphicData>
        </a:graphic>
      </p:graphicFrame>
      <p:graphicFrame>
        <p:nvGraphicFramePr>
          <p:cNvPr id="6" name="Object 5">
            <a:extLst>
              <a:ext uri="{FF2B5EF4-FFF2-40B4-BE49-F238E27FC236}">
                <a16:creationId xmlns:a16="http://schemas.microsoft.com/office/drawing/2014/main" id="{FEBA9D63-BAC4-45BC-B99E-913E0E4B9F1A}"/>
              </a:ext>
            </a:extLst>
          </p:cNvPr>
          <p:cNvGraphicFramePr>
            <a:graphicFrameLocks noChangeAspect="1"/>
          </p:cNvGraphicFramePr>
          <p:nvPr>
            <p:extLst>
              <p:ext uri="{D42A27DB-BD31-4B8C-83A1-F6EECF244321}">
                <p14:modId xmlns:p14="http://schemas.microsoft.com/office/powerpoint/2010/main" val="830353978"/>
              </p:ext>
            </p:extLst>
          </p:nvPr>
        </p:nvGraphicFramePr>
        <p:xfrm>
          <a:off x="4148137" y="3597868"/>
          <a:ext cx="981075" cy="1291631"/>
        </p:xfrm>
        <a:graphic>
          <a:graphicData uri="http://schemas.openxmlformats.org/presentationml/2006/ole">
            <mc:AlternateContent xmlns:mc="http://schemas.openxmlformats.org/markup-compatibility/2006">
              <mc:Choice xmlns:v="urn:schemas-microsoft-com:vml" Requires="v">
                <p:oleObj spid="_x0000_s16444" name="Bitmap Image" r:id="rId6" imgW="1325995" imgH="1409822" progId="Paint.Picture">
                  <p:embed/>
                </p:oleObj>
              </mc:Choice>
              <mc:Fallback>
                <p:oleObj name="Bitmap Image" r:id="rId6" imgW="1325995" imgH="1409822" progId="Paint.Picture">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8137" y="3597868"/>
                        <a:ext cx="981075" cy="1291631"/>
                      </a:xfrm>
                      <a:prstGeom prst="rect">
                        <a:avLst/>
                      </a:prstGeom>
                      <a:noFill/>
                    </p:spPr>
                  </p:pic>
                </p:oleObj>
              </mc:Fallback>
            </mc:AlternateContent>
          </a:graphicData>
        </a:graphic>
      </p:graphicFrame>
      <p:sp>
        <p:nvSpPr>
          <p:cNvPr id="2" name="Slide Number Placeholder 1">
            <a:extLst>
              <a:ext uri="{FF2B5EF4-FFF2-40B4-BE49-F238E27FC236}">
                <a16:creationId xmlns:a16="http://schemas.microsoft.com/office/drawing/2014/main" id="{5A8A96EB-6D0D-4ADD-B2B8-6A67E520E0D5}"/>
              </a:ext>
            </a:extLst>
          </p:cNvPr>
          <p:cNvSpPr>
            <a:spLocks noGrp="1"/>
          </p:cNvSpPr>
          <p:nvPr>
            <p:ph type="sldNum" sz="quarter" idx="12"/>
          </p:nvPr>
        </p:nvSpPr>
        <p:spPr/>
        <p:txBody>
          <a:bodyPr/>
          <a:lstStyle/>
          <a:p>
            <a:fld id="{2B8AEAA6-FFBA-4343-B294-EB1EF6DE41EC}" type="slidenum">
              <a:rPr lang="en-GB" smtClean="0"/>
              <a:t>34</a:t>
            </a:fld>
            <a:endParaRPr lang="en-GB"/>
          </a:p>
        </p:txBody>
      </p:sp>
    </p:spTree>
    <p:extLst>
      <p:ext uri="{BB962C8B-B14F-4D97-AF65-F5344CB8AC3E}">
        <p14:creationId xmlns:p14="http://schemas.microsoft.com/office/powerpoint/2010/main" val="4974514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3" name="TextBox 2">
            <a:extLst>
              <a:ext uri="{FF2B5EF4-FFF2-40B4-BE49-F238E27FC236}">
                <a16:creationId xmlns:a16="http://schemas.microsoft.com/office/drawing/2014/main" id="{191336EB-3091-4397-A31D-616BF2FD058C}"/>
              </a:ext>
            </a:extLst>
          </p:cNvPr>
          <p:cNvSpPr txBox="1"/>
          <p:nvPr/>
        </p:nvSpPr>
        <p:spPr>
          <a:xfrm>
            <a:off x="1228725" y="1057275"/>
            <a:ext cx="6010275" cy="369332"/>
          </a:xfrm>
          <a:prstGeom prst="rect">
            <a:avLst/>
          </a:prstGeom>
          <a:noFill/>
        </p:spPr>
        <p:txBody>
          <a:bodyPr wrap="square" rtlCol="0">
            <a:spAutoFit/>
          </a:bodyPr>
          <a:lstStyle/>
          <a:p>
            <a:r>
              <a:rPr lang="en-US"/>
              <a:t>Màu mẫu MT02  + MP02 pha</a:t>
            </a:r>
          </a:p>
        </p:txBody>
      </p:sp>
      <p:graphicFrame>
        <p:nvGraphicFramePr>
          <p:cNvPr id="4" name="Table 3">
            <a:extLst>
              <a:ext uri="{FF2B5EF4-FFF2-40B4-BE49-F238E27FC236}">
                <a16:creationId xmlns:a16="http://schemas.microsoft.com/office/drawing/2014/main" id="{2FEBCE6C-F1ED-4883-9CC6-CFF2BDFD46F3}"/>
              </a:ext>
            </a:extLst>
          </p:cNvPr>
          <p:cNvGraphicFramePr>
            <a:graphicFrameLocks noGrp="1"/>
          </p:cNvGraphicFramePr>
          <p:nvPr>
            <p:extLst>
              <p:ext uri="{D42A27DB-BD31-4B8C-83A1-F6EECF244321}">
                <p14:modId xmlns:p14="http://schemas.microsoft.com/office/powerpoint/2010/main" val="237137217"/>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MT02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MP02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44,51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44,44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0,07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7,43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7,93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-44,47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-44,6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-0,13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63,35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63,46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0,22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rPr>
                        <a:t>0,52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2" name="Rectangle 5">
            <a:extLst>
              <a:ext uri="{FF2B5EF4-FFF2-40B4-BE49-F238E27FC236}">
                <a16:creationId xmlns:a16="http://schemas.microsoft.com/office/drawing/2014/main" id="{204EBE6E-EE73-4EFE-B6DB-6C476A08E0F2}"/>
              </a:ext>
            </a:extLst>
          </p:cNvPr>
          <p:cNvSpPr>
            <a:spLocks noChangeArrowheads="1"/>
          </p:cNvSpPr>
          <p:nvPr/>
        </p:nvSpPr>
        <p:spPr bwMode="auto">
          <a:xfrm>
            <a:off x="5205225" y="3597867"/>
            <a:ext cx="6120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7" name="Object 6">
            <a:extLst>
              <a:ext uri="{FF2B5EF4-FFF2-40B4-BE49-F238E27FC236}">
                <a16:creationId xmlns:a16="http://schemas.microsoft.com/office/drawing/2014/main" id="{D788E58D-1129-49E9-963A-B3A1BE8DB123}"/>
              </a:ext>
            </a:extLst>
          </p:cNvPr>
          <p:cNvGraphicFramePr>
            <a:graphicFrameLocks noChangeAspect="1"/>
          </p:cNvGraphicFramePr>
          <p:nvPr>
            <p:extLst>
              <p:ext uri="{D42A27DB-BD31-4B8C-83A1-F6EECF244321}">
                <p14:modId xmlns:p14="http://schemas.microsoft.com/office/powerpoint/2010/main" val="3757693449"/>
              </p:ext>
            </p:extLst>
          </p:nvPr>
        </p:nvGraphicFramePr>
        <p:xfrm>
          <a:off x="2581275" y="3597868"/>
          <a:ext cx="809625" cy="1243125"/>
        </p:xfrm>
        <a:graphic>
          <a:graphicData uri="http://schemas.openxmlformats.org/presentationml/2006/ole">
            <mc:AlternateContent xmlns:mc="http://schemas.openxmlformats.org/markup-compatibility/2006">
              <mc:Choice xmlns:v="urn:schemas-microsoft-com:vml" Requires="v">
                <p:oleObj spid="_x0000_s17470" name="Bitmap Image" r:id="rId4" imgW="1211685" imgH="1508891" progId="Paint.Picture">
                  <p:embed/>
                </p:oleObj>
              </mc:Choice>
              <mc:Fallback>
                <p:oleObj name="Bitmap Image" r:id="rId4" imgW="1211685" imgH="1508891"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1275" y="3597868"/>
                        <a:ext cx="809625" cy="1243125"/>
                      </a:xfrm>
                      <a:prstGeom prst="rect">
                        <a:avLst/>
                      </a:prstGeom>
                      <a:noFill/>
                    </p:spPr>
                  </p:pic>
                </p:oleObj>
              </mc:Fallback>
            </mc:AlternateContent>
          </a:graphicData>
        </a:graphic>
      </p:graphicFrame>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8174E66D-573E-4F5D-B529-82B2775543B9}"/>
              </a:ext>
            </a:extLst>
          </p:cNvPr>
          <p:cNvGraphicFramePr>
            <a:graphicFrameLocks noChangeAspect="1"/>
          </p:cNvGraphicFramePr>
          <p:nvPr>
            <p:extLst>
              <p:ext uri="{D42A27DB-BD31-4B8C-83A1-F6EECF244321}">
                <p14:modId xmlns:p14="http://schemas.microsoft.com/office/powerpoint/2010/main" val="2997471513"/>
              </p:ext>
            </p:extLst>
          </p:nvPr>
        </p:nvGraphicFramePr>
        <p:xfrm>
          <a:off x="4262368" y="3643586"/>
          <a:ext cx="790714" cy="1209674"/>
        </p:xfrm>
        <a:graphic>
          <a:graphicData uri="http://schemas.openxmlformats.org/presentationml/2006/ole">
            <mc:AlternateContent xmlns:mc="http://schemas.openxmlformats.org/markup-compatibility/2006">
              <mc:Choice xmlns:v="urn:schemas-microsoft-com:vml" Requires="v">
                <p:oleObj spid="_x0000_s17471" name="Bitmap Image" r:id="rId6" imgW="1272650" imgH="1577477" progId="Paint.Picture">
                  <p:embed/>
                </p:oleObj>
              </mc:Choice>
              <mc:Fallback>
                <p:oleObj name="Bitmap Image" r:id="rId6" imgW="1272650" imgH="1577477"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62368" y="3643586"/>
                        <a:ext cx="790714" cy="1209674"/>
                      </a:xfrm>
                      <a:prstGeom prst="rect">
                        <a:avLst/>
                      </a:prstGeom>
                      <a:noFill/>
                    </p:spPr>
                  </p:pic>
                </p:oleObj>
              </mc:Fallback>
            </mc:AlternateContent>
          </a:graphicData>
        </a:graphic>
      </p:graphicFrame>
      <p:sp>
        <p:nvSpPr>
          <p:cNvPr id="5" name="Slide Number Placeholder 4">
            <a:extLst>
              <a:ext uri="{FF2B5EF4-FFF2-40B4-BE49-F238E27FC236}">
                <a16:creationId xmlns:a16="http://schemas.microsoft.com/office/drawing/2014/main" id="{1449B796-AF91-48CC-81BF-3704C0AD8EE7}"/>
              </a:ext>
            </a:extLst>
          </p:cNvPr>
          <p:cNvSpPr>
            <a:spLocks noGrp="1"/>
          </p:cNvSpPr>
          <p:nvPr>
            <p:ph type="sldNum" sz="quarter" idx="12"/>
          </p:nvPr>
        </p:nvSpPr>
        <p:spPr/>
        <p:txBody>
          <a:bodyPr/>
          <a:lstStyle/>
          <a:p>
            <a:fld id="{2B8AEAA6-FFBA-4343-B294-EB1EF6DE41EC}" type="slidenum">
              <a:rPr lang="en-GB" smtClean="0"/>
              <a:t>35</a:t>
            </a:fld>
            <a:endParaRPr lang="en-GB"/>
          </a:p>
        </p:txBody>
      </p:sp>
    </p:spTree>
    <p:extLst>
      <p:ext uri="{BB962C8B-B14F-4D97-AF65-F5344CB8AC3E}">
        <p14:creationId xmlns:p14="http://schemas.microsoft.com/office/powerpoint/2010/main" val="40676885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5">
            <a:extLst>
              <a:ext uri="{FF2B5EF4-FFF2-40B4-BE49-F238E27FC236}">
                <a16:creationId xmlns:a16="http://schemas.microsoft.com/office/drawing/2014/main" id="{204EBE6E-EE73-4EFE-B6DB-6C476A08E0F2}"/>
              </a:ext>
            </a:extLst>
          </p:cNvPr>
          <p:cNvSpPr>
            <a:spLocks noChangeArrowheads="1"/>
          </p:cNvSpPr>
          <p:nvPr/>
        </p:nvSpPr>
        <p:spPr bwMode="auto">
          <a:xfrm>
            <a:off x="5205225" y="3597867"/>
            <a:ext cx="6120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MT06  + MP06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1109776657"/>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MT06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MP06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44,44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45,57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7,93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7,75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-0,18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-44,6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-43,35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1,25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63,46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rPr>
                        <a:t>63,37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-0,08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1,69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graphicFrame>
        <p:nvGraphicFramePr>
          <p:cNvPr id="13" name="Object 12">
            <a:extLst>
              <a:ext uri="{FF2B5EF4-FFF2-40B4-BE49-F238E27FC236}">
                <a16:creationId xmlns:a16="http://schemas.microsoft.com/office/drawing/2014/main" id="{C902159B-580A-4EAA-87AA-CC7525125223}"/>
              </a:ext>
            </a:extLst>
          </p:cNvPr>
          <p:cNvGraphicFramePr>
            <a:graphicFrameLocks noChangeAspect="1"/>
          </p:cNvGraphicFramePr>
          <p:nvPr>
            <p:extLst>
              <p:ext uri="{D42A27DB-BD31-4B8C-83A1-F6EECF244321}">
                <p14:modId xmlns:p14="http://schemas.microsoft.com/office/powerpoint/2010/main" val="380064047"/>
              </p:ext>
            </p:extLst>
          </p:nvPr>
        </p:nvGraphicFramePr>
        <p:xfrm>
          <a:off x="2543175" y="3588280"/>
          <a:ext cx="819150" cy="1307998"/>
        </p:xfrm>
        <a:graphic>
          <a:graphicData uri="http://schemas.openxmlformats.org/presentationml/2006/ole">
            <mc:AlternateContent xmlns:mc="http://schemas.openxmlformats.org/markup-compatibility/2006">
              <mc:Choice xmlns:v="urn:schemas-microsoft-com:vml" Requires="v">
                <p:oleObj spid="_x0000_s21554" name="Bitmap Image" r:id="rId4" imgW="1188823" imgH="1523810" progId="Paint.Picture">
                  <p:embed/>
                </p:oleObj>
              </mc:Choice>
              <mc:Fallback>
                <p:oleObj name="Bitmap Image" r:id="rId4" imgW="1188823" imgH="1523810" progId="Paint.Picture">
                  <p:embed/>
                  <p:pic>
                    <p:nvPicPr>
                      <p:cNvPr id="6" name="Object 5">
                        <a:extLst>
                          <a:ext uri="{FF2B5EF4-FFF2-40B4-BE49-F238E27FC236}">
                            <a16:creationId xmlns:a16="http://schemas.microsoft.com/office/drawing/2014/main" id="{F0BB3A10-2A6A-4105-B8F1-B646C67FA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3175" y="3588280"/>
                        <a:ext cx="819150" cy="1307998"/>
                      </a:xfrm>
                      <a:prstGeom prst="rect">
                        <a:avLst/>
                      </a:prstGeom>
                      <a:noFill/>
                    </p:spPr>
                  </p:pic>
                </p:oleObj>
              </mc:Fallback>
            </mc:AlternateContent>
          </a:graphicData>
        </a:graphic>
      </p:graphicFrame>
      <p:graphicFrame>
        <p:nvGraphicFramePr>
          <p:cNvPr id="14" name="Object 13">
            <a:extLst>
              <a:ext uri="{FF2B5EF4-FFF2-40B4-BE49-F238E27FC236}">
                <a16:creationId xmlns:a16="http://schemas.microsoft.com/office/drawing/2014/main" id="{9953A1B5-F3D2-4AA4-9580-36349068FE32}"/>
              </a:ext>
            </a:extLst>
          </p:cNvPr>
          <p:cNvGraphicFramePr>
            <a:graphicFrameLocks noChangeAspect="1"/>
          </p:cNvGraphicFramePr>
          <p:nvPr>
            <p:extLst>
              <p:ext uri="{D42A27DB-BD31-4B8C-83A1-F6EECF244321}">
                <p14:modId xmlns:p14="http://schemas.microsoft.com/office/powerpoint/2010/main" val="555780732"/>
              </p:ext>
            </p:extLst>
          </p:nvPr>
        </p:nvGraphicFramePr>
        <p:xfrm>
          <a:off x="4228441" y="3600386"/>
          <a:ext cx="819151" cy="1265405"/>
        </p:xfrm>
        <a:graphic>
          <a:graphicData uri="http://schemas.openxmlformats.org/presentationml/2006/ole">
            <mc:AlternateContent xmlns:mc="http://schemas.openxmlformats.org/markup-compatibility/2006">
              <mc:Choice xmlns:v="urn:schemas-microsoft-com:vml" Requires="v">
                <p:oleObj spid="_x0000_s21555" name="Bitmap Image" r:id="rId6" imgW="1272650" imgH="1508891" progId="Paint.Picture">
                  <p:embed/>
                </p:oleObj>
              </mc:Choice>
              <mc:Fallback>
                <p:oleObj name="Bitmap Image" r:id="rId6" imgW="1272650" imgH="1508891" progId="Paint.Picture">
                  <p:embed/>
                  <p:pic>
                    <p:nvPicPr>
                      <p:cNvPr id="12" name="Object 11">
                        <a:extLst>
                          <a:ext uri="{FF2B5EF4-FFF2-40B4-BE49-F238E27FC236}">
                            <a16:creationId xmlns:a16="http://schemas.microsoft.com/office/drawing/2014/main" id="{D29E1D59-BE8B-45C1-AE71-6803838C1F2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28441" y="3600386"/>
                        <a:ext cx="819151" cy="1265405"/>
                      </a:xfrm>
                      <a:prstGeom prst="rect">
                        <a:avLst/>
                      </a:prstGeom>
                      <a:noFill/>
                    </p:spPr>
                  </p:pic>
                </p:oleObj>
              </mc:Fallback>
            </mc:AlternateContent>
          </a:graphicData>
        </a:graphic>
      </p:graphicFrame>
      <p:sp>
        <p:nvSpPr>
          <p:cNvPr id="5" name="Slide Number Placeholder 4">
            <a:extLst>
              <a:ext uri="{FF2B5EF4-FFF2-40B4-BE49-F238E27FC236}">
                <a16:creationId xmlns:a16="http://schemas.microsoft.com/office/drawing/2014/main" id="{2DDFCDF1-8B47-48DE-B650-96057852DC4A}"/>
              </a:ext>
            </a:extLst>
          </p:cNvPr>
          <p:cNvSpPr>
            <a:spLocks noGrp="1"/>
          </p:cNvSpPr>
          <p:nvPr>
            <p:ph type="sldNum" sz="quarter" idx="12"/>
          </p:nvPr>
        </p:nvSpPr>
        <p:spPr/>
        <p:txBody>
          <a:bodyPr/>
          <a:lstStyle/>
          <a:p>
            <a:fld id="{2B8AEAA6-FFBA-4343-B294-EB1EF6DE41EC}" type="slidenum">
              <a:rPr lang="en-GB" smtClean="0"/>
              <a:t>36</a:t>
            </a:fld>
            <a:endParaRPr lang="en-GB"/>
          </a:p>
        </p:txBody>
      </p:sp>
    </p:spTree>
    <p:extLst>
      <p:ext uri="{BB962C8B-B14F-4D97-AF65-F5344CB8AC3E}">
        <p14:creationId xmlns:p14="http://schemas.microsoft.com/office/powerpoint/2010/main" val="27186372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2" name="Rectangle 5">
            <a:extLst>
              <a:ext uri="{FF2B5EF4-FFF2-40B4-BE49-F238E27FC236}">
                <a16:creationId xmlns:a16="http://schemas.microsoft.com/office/drawing/2014/main" id="{204EBE6E-EE73-4EFE-B6DB-6C476A08E0F2}"/>
              </a:ext>
            </a:extLst>
          </p:cNvPr>
          <p:cNvSpPr>
            <a:spLocks noChangeArrowheads="1"/>
          </p:cNvSpPr>
          <p:nvPr/>
        </p:nvSpPr>
        <p:spPr bwMode="auto">
          <a:xfrm>
            <a:off x="5205225" y="3597867"/>
            <a:ext cx="612000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MT07  + MP07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4100923379"/>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MT07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MP07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61,76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59,64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-2,12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32,1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34,42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2,32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33,72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30,84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-2,88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77,34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75,45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-1,89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0E1BE758-F06C-4699-909D-DA7F3B53EED1}"/>
              </a:ext>
            </a:extLst>
          </p:cNvPr>
          <p:cNvGraphicFramePr>
            <a:graphicFrameLocks noChangeAspect="1"/>
          </p:cNvGraphicFramePr>
          <p:nvPr>
            <p:extLst>
              <p:ext uri="{D42A27DB-BD31-4B8C-83A1-F6EECF244321}">
                <p14:modId xmlns:p14="http://schemas.microsoft.com/office/powerpoint/2010/main" val="350997425"/>
              </p:ext>
            </p:extLst>
          </p:nvPr>
        </p:nvGraphicFramePr>
        <p:xfrm>
          <a:off x="2527143" y="3643586"/>
          <a:ext cx="860079" cy="1206885"/>
        </p:xfrm>
        <a:graphic>
          <a:graphicData uri="http://schemas.openxmlformats.org/presentationml/2006/ole">
            <mc:AlternateContent xmlns:mc="http://schemas.openxmlformats.org/markup-compatibility/2006">
              <mc:Choice xmlns:v="urn:schemas-microsoft-com:vml" Requires="v">
                <p:oleObj spid="_x0000_s22580" name="Bitmap Image" r:id="rId4" imgW="1196190" imgH="1325995" progId="Paint.Picture">
                  <p:embed/>
                </p:oleObj>
              </mc:Choice>
              <mc:Fallback>
                <p:oleObj name="Bitmap Image" r:id="rId4" imgW="1196190" imgH="1325995"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143" y="3643586"/>
                        <a:ext cx="860079" cy="1206885"/>
                      </a:xfrm>
                      <a:prstGeom prst="rect">
                        <a:avLst/>
                      </a:prstGeom>
                      <a:noFill/>
                    </p:spPr>
                  </p:pic>
                </p:oleObj>
              </mc:Fallback>
            </mc:AlternateContent>
          </a:graphicData>
        </a:graphic>
      </p:graphicFrame>
      <p:sp>
        <p:nvSpPr>
          <p:cNvPr id="5" name="Rectangle 7">
            <a:extLst>
              <a:ext uri="{FF2B5EF4-FFF2-40B4-BE49-F238E27FC236}">
                <a16:creationId xmlns:a16="http://schemas.microsoft.com/office/drawing/2014/main" id="{3E56D0DA-D9B8-483D-8AFD-7BCB1F3FA8C0}"/>
              </a:ext>
            </a:extLst>
          </p:cNvPr>
          <p:cNvSpPr>
            <a:spLocks noChangeArrowheads="1"/>
          </p:cNvSpPr>
          <p:nvPr/>
        </p:nvSpPr>
        <p:spPr bwMode="auto">
          <a:xfrm>
            <a:off x="7074172" y="2600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D95E2932-12B9-45BD-AB46-CA2269C6BE9B}"/>
              </a:ext>
            </a:extLst>
          </p:cNvPr>
          <p:cNvGraphicFramePr>
            <a:graphicFrameLocks noChangeAspect="1"/>
          </p:cNvGraphicFramePr>
          <p:nvPr>
            <p:extLst>
              <p:ext uri="{D42A27DB-BD31-4B8C-83A1-F6EECF244321}">
                <p14:modId xmlns:p14="http://schemas.microsoft.com/office/powerpoint/2010/main" val="3639719245"/>
              </p:ext>
            </p:extLst>
          </p:nvPr>
        </p:nvGraphicFramePr>
        <p:xfrm>
          <a:off x="4197650" y="3615973"/>
          <a:ext cx="898954" cy="1231638"/>
        </p:xfrm>
        <a:graphic>
          <a:graphicData uri="http://schemas.openxmlformats.org/presentationml/2006/ole">
            <mc:AlternateContent xmlns:mc="http://schemas.openxmlformats.org/markup-compatibility/2006">
              <mc:Choice xmlns:v="urn:schemas-microsoft-com:vml" Requires="v">
                <p:oleObj spid="_x0000_s22581" name="Bitmap Image" r:id="rId6" imgW="1211685" imgH="1379048" progId="Paint.Picture">
                  <p:embed/>
                </p:oleObj>
              </mc:Choice>
              <mc:Fallback>
                <p:oleObj name="Bitmap Image" r:id="rId6" imgW="1211685" imgH="1379048"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7650" y="3615973"/>
                        <a:ext cx="898954" cy="1231638"/>
                      </a:xfrm>
                      <a:prstGeom prst="rect">
                        <a:avLst/>
                      </a:prstGeom>
                      <a:noFill/>
                    </p:spPr>
                  </p:pic>
                </p:oleObj>
              </mc:Fallback>
            </mc:AlternateContent>
          </a:graphicData>
        </a:graphic>
      </p:graphicFrame>
      <p:sp>
        <p:nvSpPr>
          <p:cNvPr id="7" name="Slide Number Placeholder 6">
            <a:extLst>
              <a:ext uri="{FF2B5EF4-FFF2-40B4-BE49-F238E27FC236}">
                <a16:creationId xmlns:a16="http://schemas.microsoft.com/office/drawing/2014/main" id="{9388F7E0-74F8-4BFF-A145-56A29E5DC97D}"/>
              </a:ext>
            </a:extLst>
          </p:cNvPr>
          <p:cNvSpPr>
            <a:spLocks noGrp="1"/>
          </p:cNvSpPr>
          <p:nvPr>
            <p:ph type="sldNum" sz="quarter" idx="12"/>
          </p:nvPr>
        </p:nvSpPr>
        <p:spPr/>
        <p:txBody>
          <a:bodyPr/>
          <a:lstStyle/>
          <a:p>
            <a:fld id="{2B8AEAA6-FFBA-4343-B294-EB1EF6DE41EC}" type="slidenum">
              <a:rPr lang="en-GB" smtClean="0"/>
              <a:t>37</a:t>
            </a:fld>
            <a:endParaRPr lang="en-GB"/>
          </a:p>
        </p:txBody>
      </p:sp>
    </p:spTree>
    <p:extLst>
      <p:ext uri="{BB962C8B-B14F-4D97-AF65-F5344CB8AC3E}">
        <p14:creationId xmlns:p14="http://schemas.microsoft.com/office/powerpoint/2010/main" val="9584786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MT10  + MP10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1433175105"/>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MT10</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MP10</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62,6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59,32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-3,28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30,77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34,16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3,39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31,26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30,02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-1,24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43,86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45,47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1,62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4,87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7">
            <a:extLst>
              <a:ext uri="{FF2B5EF4-FFF2-40B4-BE49-F238E27FC236}">
                <a16:creationId xmlns:a16="http://schemas.microsoft.com/office/drawing/2014/main" id="{3E56D0DA-D9B8-483D-8AFD-7BCB1F3FA8C0}"/>
              </a:ext>
            </a:extLst>
          </p:cNvPr>
          <p:cNvSpPr>
            <a:spLocks noChangeArrowheads="1"/>
          </p:cNvSpPr>
          <p:nvPr/>
        </p:nvSpPr>
        <p:spPr bwMode="auto">
          <a:xfrm>
            <a:off x="7074172" y="2600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7" name="Rectangle 5">
            <a:extLst>
              <a:ext uri="{FF2B5EF4-FFF2-40B4-BE49-F238E27FC236}">
                <a16:creationId xmlns:a16="http://schemas.microsoft.com/office/drawing/2014/main" id="{F625F098-3E86-441B-AFD8-E99F1473A5FA}"/>
              </a:ext>
            </a:extLst>
          </p:cNvPr>
          <p:cNvSpPr>
            <a:spLocks noChangeArrowheads="1"/>
          </p:cNvSpPr>
          <p:nvPr/>
        </p:nvSpPr>
        <p:spPr bwMode="auto">
          <a:xfrm flipV="1">
            <a:off x="2527143" y="3209019"/>
            <a:ext cx="59577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3CE89299-6EF9-4542-B73F-7E9B62BEFB95}"/>
              </a:ext>
            </a:extLst>
          </p:cNvPr>
          <p:cNvGraphicFramePr>
            <a:graphicFrameLocks noChangeAspect="1"/>
          </p:cNvGraphicFramePr>
          <p:nvPr>
            <p:extLst>
              <p:ext uri="{D42A27DB-BD31-4B8C-83A1-F6EECF244321}">
                <p14:modId xmlns:p14="http://schemas.microsoft.com/office/powerpoint/2010/main" val="1807212399"/>
              </p:ext>
            </p:extLst>
          </p:nvPr>
        </p:nvGraphicFramePr>
        <p:xfrm>
          <a:off x="2527143" y="3689305"/>
          <a:ext cx="817958" cy="1081815"/>
        </p:xfrm>
        <a:graphic>
          <a:graphicData uri="http://schemas.openxmlformats.org/presentationml/2006/ole">
            <mc:AlternateContent xmlns:mc="http://schemas.openxmlformats.org/markup-compatibility/2006">
              <mc:Choice xmlns:v="urn:schemas-microsoft-com:vml" Requires="v">
                <p:oleObj spid="_x0000_s24626" name="Bitmap Image" r:id="rId4" imgW="1196190" imgH="1257409" progId="Paint.Picture">
                  <p:embed/>
                </p:oleObj>
              </mc:Choice>
              <mc:Fallback>
                <p:oleObj name="Bitmap Image" r:id="rId4" imgW="1196190" imgH="1257409"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143" y="3689305"/>
                        <a:ext cx="817958" cy="1081815"/>
                      </a:xfrm>
                      <a:prstGeom prst="rect">
                        <a:avLst/>
                      </a:prstGeom>
                      <a:noFill/>
                    </p:spPr>
                  </p:pic>
                </p:oleObj>
              </mc:Fallback>
            </mc:AlternateContent>
          </a:graphicData>
        </a:graphic>
      </p:graphicFrame>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4" name="Object 13">
            <a:extLst>
              <a:ext uri="{FF2B5EF4-FFF2-40B4-BE49-F238E27FC236}">
                <a16:creationId xmlns:a16="http://schemas.microsoft.com/office/drawing/2014/main" id="{17FE0A65-32AE-461D-BF4A-8A83DE7C1E1F}"/>
              </a:ext>
            </a:extLst>
          </p:cNvPr>
          <p:cNvGraphicFramePr>
            <a:graphicFrameLocks noChangeAspect="1"/>
          </p:cNvGraphicFramePr>
          <p:nvPr>
            <p:extLst>
              <p:ext uri="{D42A27DB-BD31-4B8C-83A1-F6EECF244321}">
                <p14:modId xmlns:p14="http://schemas.microsoft.com/office/powerpoint/2010/main" val="1023250438"/>
              </p:ext>
            </p:extLst>
          </p:nvPr>
        </p:nvGraphicFramePr>
        <p:xfrm>
          <a:off x="4233862" y="3689305"/>
          <a:ext cx="823865" cy="1089628"/>
        </p:xfrm>
        <a:graphic>
          <a:graphicData uri="http://schemas.openxmlformats.org/presentationml/2006/ole">
            <mc:AlternateContent xmlns:mc="http://schemas.openxmlformats.org/markup-compatibility/2006">
              <mc:Choice xmlns:v="urn:schemas-microsoft-com:vml" Requires="v">
                <p:oleObj spid="_x0000_s24627" name="Bitmap Image" r:id="rId6" imgW="1188823" imgH="1226926" progId="Paint.Picture">
                  <p:embed/>
                </p:oleObj>
              </mc:Choice>
              <mc:Fallback>
                <p:oleObj name="Bitmap Image" r:id="rId6" imgW="1188823" imgH="1226926"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33862" y="3689305"/>
                        <a:ext cx="823865" cy="1089628"/>
                      </a:xfrm>
                      <a:prstGeom prst="rect">
                        <a:avLst/>
                      </a:prstGeom>
                      <a:noFill/>
                    </p:spPr>
                  </p:pic>
                </p:oleObj>
              </mc:Fallback>
            </mc:AlternateContent>
          </a:graphicData>
        </a:graphic>
      </p:graphicFrame>
      <p:sp>
        <p:nvSpPr>
          <p:cNvPr id="15" name="Slide Number Placeholder 14">
            <a:extLst>
              <a:ext uri="{FF2B5EF4-FFF2-40B4-BE49-F238E27FC236}">
                <a16:creationId xmlns:a16="http://schemas.microsoft.com/office/drawing/2014/main" id="{D983AD24-63F8-415E-926D-9FF328218EF1}"/>
              </a:ext>
            </a:extLst>
          </p:cNvPr>
          <p:cNvSpPr>
            <a:spLocks noGrp="1"/>
          </p:cNvSpPr>
          <p:nvPr>
            <p:ph type="sldNum" sz="quarter" idx="12"/>
          </p:nvPr>
        </p:nvSpPr>
        <p:spPr/>
        <p:txBody>
          <a:bodyPr/>
          <a:lstStyle/>
          <a:p>
            <a:fld id="{2B8AEAA6-FFBA-4343-B294-EB1EF6DE41EC}" type="slidenum">
              <a:rPr lang="en-GB" smtClean="0"/>
              <a:t>38</a:t>
            </a:fld>
            <a:endParaRPr lang="en-GB"/>
          </a:p>
        </p:txBody>
      </p:sp>
    </p:spTree>
    <p:extLst>
      <p:ext uri="{BB962C8B-B14F-4D97-AF65-F5344CB8AC3E}">
        <p14:creationId xmlns:p14="http://schemas.microsoft.com/office/powerpoint/2010/main" val="2370369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MT13  + MP13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3073831907"/>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55,26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54,72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0,92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-41,68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-39,72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-2,53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16,26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18,3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-1,17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71,1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70,05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1,71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2,88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7">
            <a:extLst>
              <a:ext uri="{FF2B5EF4-FFF2-40B4-BE49-F238E27FC236}">
                <a16:creationId xmlns:a16="http://schemas.microsoft.com/office/drawing/2014/main" id="{3E56D0DA-D9B8-483D-8AFD-7BCB1F3FA8C0}"/>
              </a:ext>
            </a:extLst>
          </p:cNvPr>
          <p:cNvSpPr>
            <a:spLocks noChangeArrowheads="1"/>
          </p:cNvSpPr>
          <p:nvPr/>
        </p:nvSpPr>
        <p:spPr bwMode="auto">
          <a:xfrm>
            <a:off x="7074172" y="2600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a:extLst>
              <a:ext uri="{FF2B5EF4-FFF2-40B4-BE49-F238E27FC236}">
                <a16:creationId xmlns:a16="http://schemas.microsoft.com/office/drawing/2014/main" id="{484E470F-3197-4D6B-AA6D-6DA6940C0773}"/>
              </a:ext>
            </a:extLst>
          </p:cNvPr>
          <p:cNvGraphicFramePr>
            <a:graphicFrameLocks noChangeAspect="1"/>
          </p:cNvGraphicFramePr>
          <p:nvPr>
            <p:extLst>
              <p:ext uri="{D42A27DB-BD31-4B8C-83A1-F6EECF244321}">
                <p14:modId xmlns:p14="http://schemas.microsoft.com/office/powerpoint/2010/main" val="1870390082"/>
              </p:ext>
            </p:extLst>
          </p:nvPr>
        </p:nvGraphicFramePr>
        <p:xfrm>
          <a:off x="2527143" y="3496208"/>
          <a:ext cx="876583" cy="1438667"/>
        </p:xfrm>
        <a:graphic>
          <a:graphicData uri="http://schemas.openxmlformats.org/presentationml/2006/ole">
            <mc:AlternateContent xmlns:mc="http://schemas.openxmlformats.org/markup-compatibility/2006">
              <mc:Choice xmlns:v="urn:schemas-microsoft-com:vml" Requires="v">
                <p:oleObj spid="_x0000_s25648" name="Bitmap Image" r:id="rId4" imgW="1241905" imgH="1638442" progId="Paint.Picture">
                  <p:embed/>
                </p:oleObj>
              </mc:Choice>
              <mc:Fallback>
                <p:oleObj name="Bitmap Image" r:id="rId4" imgW="1241905" imgH="1638442"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143" y="3496208"/>
                        <a:ext cx="876583" cy="1438667"/>
                      </a:xfrm>
                      <a:prstGeom prst="rect">
                        <a:avLst/>
                      </a:prstGeom>
                      <a:noFill/>
                    </p:spPr>
                  </p:pic>
                </p:oleObj>
              </mc:Fallback>
            </mc:AlternateContent>
          </a:graphicData>
        </a:graphic>
      </p:graphicFrame>
      <p:graphicFrame>
        <p:nvGraphicFramePr>
          <p:cNvPr id="15" name="Object 14">
            <a:extLst>
              <a:ext uri="{FF2B5EF4-FFF2-40B4-BE49-F238E27FC236}">
                <a16:creationId xmlns:a16="http://schemas.microsoft.com/office/drawing/2014/main" id="{0872DC5F-6FE3-4DED-9166-599567F635CA}"/>
              </a:ext>
            </a:extLst>
          </p:cNvPr>
          <p:cNvGraphicFramePr>
            <a:graphicFrameLocks noChangeAspect="1"/>
          </p:cNvGraphicFramePr>
          <p:nvPr>
            <p:extLst>
              <p:ext uri="{D42A27DB-BD31-4B8C-83A1-F6EECF244321}">
                <p14:modId xmlns:p14="http://schemas.microsoft.com/office/powerpoint/2010/main" val="3552706185"/>
              </p:ext>
            </p:extLst>
          </p:nvPr>
        </p:nvGraphicFramePr>
        <p:xfrm>
          <a:off x="4174958" y="3485715"/>
          <a:ext cx="882922" cy="1454224"/>
        </p:xfrm>
        <a:graphic>
          <a:graphicData uri="http://schemas.openxmlformats.org/presentationml/2006/ole">
            <mc:AlternateContent xmlns:mc="http://schemas.openxmlformats.org/markup-compatibility/2006">
              <mc:Choice xmlns:v="urn:schemas-microsoft-com:vml" Requires="v">
                <p:oleObj spid="_x0000_s25649" name="Bitmap Image" r:id="rId6" imgW="1295238" imgH="1660952" progId="Paint.Picture">
                  <p:embed/>
                </p:oleObj>
              </mc:Choice>
              <mc:Fallback>
                <p:oleObj name="Bitmap Image" r:id="rId6" imgW="1295238" imgH="1660952"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4958" y="3485715"/>
                        <a:ext cx="882922" cy="1454224"/>
                      </a:xfrm>
                      <a:prstGeom prst="rect">
                        <a:avLst/>
                      </a:prstGeom>
                      <a:noFill/>
                    </p:spPr>
                  </p:pic>
                </p:oleObj>
              </mc:Fallback>
            </mc:AlternateContent>
          </a:graphicData>
        </a:graphic>
      </p:graphicFrame>
      <p:sp>
        <p:nvSpPr>
          <p:cNvPr id="16" name="Slide Number Placeholder 15">
            <a:extLst>
              <a:ext uri="{FF2B5EF4-FFF2-40B4-BE49-F238E27FC236}">
                <a16:creationId xmlns:a16="http://schemas.microsoft.com/office/drawing/2014/main" id="{ACE4D79C-61A4-4C15-84CA-B418C609A398}"/>
              </a:ext>
            </a:extLst>
          </p:cNvPr>
          <p:cNvSpPr>
            <a:spLocks noGrp="1"/>
          </p:cNvSpPr>
          <p:nvPr>
            <p:ph type="sldNum" sz="quarter" idx="12"/>
          </p:nvPr>
        </p:nvSpPr>
        <p:spPr/>
        <p:txBody>
          <a:bodyPr/>
          <a:lstStyle/>
          <a:p>
            <a:fld id="{2B8AEAA6-FFBA-4343-B294-EB1EF6DE41EC}" type="slidenum">
              <a:rPr lang="en-GB" smtClean="0"/>
              <a:t>39</a:t>
            </a:fld>
            <a:endParaRPr lang="en-GB"/>
          </a:p>
        </p:txBody>
      </p:sp>
    </p:spTree>
    <p:extLst>
      <p:ext uri="{BB962C8B-B14F-4D97-AF65-F5344CB8AC3E}">
        <p14:creationId xmlns:p14="http://schemas.microsoft.com/office/powerpoint/2010/main" val="1489451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Mực in offset</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8C54F4EC-0194-4640-9CF2-0DE6B652E2C8}"/>
              </a:ext>
            </a:extLst>
          </p:cNvPr>
          <p:cNvSpPr txBox="1"/>
          <p:nvPr/>
        </p:nvSpPr>
        <p:spPr>
          <a:xfrm>
            <a:off x="1276540" y="1552575"/>
            <a:ext cx="7125076" cy="3373359"/>
          </a:xfrm>
          <a:prstGeom prst="rect">
            <a:avLst/>
          </a:prstGeom>
          <a:noFill/>
        </p:spPr>
        <p:txBody>
          <a:bodyPr wrap="square" rtlCol="0">
            <a:spAutoFit/>
          </a:bodyPr>
          <a:lstStyle/>
          <a:p>
            <a:pPr marR="0" algn="just">
              <a:lnSpc>
                <a:spcPct val="150000"/>
              </a:lnSpc>
              <a:spcBef>
                <a:spcPts val="0"/>
              </a:spcBef>
              <a:spcAft>
                <a:spcPts val="0"/>
              </a:spcAft>
            </a:pPr>
            <a:r>
              <a:rPr lang="en-US" sz="1800">
                <a:effectLst/>
                <a:ea typeface="Times New Roman" panose="02020603050405020304" pitchFamily="18" charset="0"/>
              </a:rPr>
              <a:t>Mực in Offset là một thể các hạt pigment được trộn đều trong chất liên kết hay chất dẫn. </a:t>
            </a:r>
          </a:p>
          <a:p>
            <a:pPr marR="0" algn="just">
              <a:lnSpc>
                <a:spcPct val="150000"/>
              </a:lnSpc>
              <a:spcBef>
                <a:spcPts val="0"/>
              </a:spcBef>
              <a:spcAft>
                <a:spcPts val="0"/>
              </a:spcAft>
            </a:pPr>
            <a:r>
              <a:rPr lang="en-US" sz="1800">
                <a:effectLst/>
                <a:ea typeface="Times New Roman" panose="02020603050405020304" pitchFamily="18" charset="0"/>
              </a:rPr>
              <a:t>Thành phần cấu tạo:</a:t>
            </a:r>
          </a:p>
          <a:p>
            <a:pPr marL="285750" marR="0" indent="-285750" algn="just">
              <a:lnSpc>
                <a:spcPct val="150000"/>
              </a:lnSpc>
              <a:spcBef>
                <a:spcPts val="0"/>
              </a:spcBef>
              <a:spcAft>
                <a:spcPts val="0"/>
              </a:spcAft>
              <a:buFont typeface="Arial" panose="020B0604020202020204" pitchFamily="34" charset="0"/>
              <a:buChar char="•"/>
            </a:pPr>
            <a:r>
              <a:rPr lang="en-US">
                <a:ea typeface="Times New Roman" panose="02020603050405020304" pitchFamily="18" charset="0"/>
              </a:rPr>
              <a:t>Pigment: tạo màu và quyết định mực in trở nên trong suốt hay đục</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Times New Roman" panose="02020603050405020304" pitchFamily="18" charset="0"/>
              </a:rPr>
              <a:t>Chất li</a:t>
            </a:r>
            <a:r>
              <a:rPr lang="en-US">
                <a:ea typeface="Times New Roman" panose="02020603050405020304" pitchFamily="18" charset="0"/>
              </a:rPr>
              <a:t>ên kết: tạo thành một lớp màng bảo vệ sản phẩm in, tăng khả năng bám dính của pigment trên bề mặt in</a:t>
            </a:r>
          </a:p>
          <a:p>
            <a:pPr marL="285750" marR="0" indent="-285750" algn="just">
              <a:lnSpc>
                <a:spcPct val="150000"/>
              </a:lnSpc>
              <a:spcBef>
                <a:spcPts val="0"/>
              </a:spcBef>
              <a:spcAft>
                <a:spcPts val="0"/>
              </a:spcAft>
              <a:buFont typeface="Arial" panose="020B0604020202020204" pitchFamily="34" charset="0"/>
              <a:buChar char="•"/>
            </a:pPr>
            <a:r>
              <a:rPr lang="en-US" sz="1800">
                <a:effectLst/>
                <a:ea typeface="Times New Roman" panose="02020603050405020304" pitchFamily="18" charset="0"/>
              </a:rPr>
              <a:t>Các chất phụ gia: chất làm khô, chất chống dính, chất tăng độ bóng</a:t>
            </a:r>
          </a:p>
          <a:p>
            <a:pPr marR="0" algn="just">
              <a:lnSpc>
                <a:spcPct val="150000"/>
              </a:lnSpc>
              <a:spcBef>
                <a:spcPts val="0"/>
              </a:spcBef>
              <a:spcAft>
                <a:spcPts val="0"/>
              </a:spcAft>
            </a:pPr>
            <a:endParaRPr lang="en-US" sz="1800">
              <a:effectLst/>
              <a:ea typeface="Times New Roman" panose="02020603050405020304" pitchFamily="18" charset="0"/>
            </a:endParaRPr>
          </a:p>
        </p:txBody>
      </p:sp>
      <p:sp>
        <p:nvSpPr>
          <p:cNvPr id="2" name="Slide Number Placeholder 1">
            <a:extLst>
              <a:ext uri="{FF2B5EF4-FFF2-40B4-BE49-F238E27FC236}">
                <a16:creationId xmlns:a16="http://schemas.microsoft.com/office/drawing/2014/main" id="{4BDBDD8D-26EC-437E-A37A-82B68F4AF46F}"/>
              </a:ext>
            </a:extLst>
          </p:cNvPr>
          <p:cNvSpPr>
            <a:spLocks noGrp="1"/>
          </p:cNvSpPr>
          <p:nvPr>
            <p:ph type="sldNum" sz="quarter" idx="12"/>
          </p:nvPr>
        </p:nvSpPr>
        <p:spPr/>
        <p:txBody>
          <a:bodyPr/>
          <a:lstStyle/>
          <a:p>
            <a:fld id="{2B8AEAA6-FFBA-4343-B294-EB1EF6DE41EC}" type="slidenum">
              <a:rPr lang="en-GB" smtClean="0"/>
              <a:t>4</a:t>
            </a:fld>
            <a:endParaRPr lang="en-GB"/>
          </a:p>
        </p:txBody>
      </p:sp>
    </p:spTree>
    <p:extLst>
      <p:ext uri="{BB962C8B-B14F-4D97-AF65-F5344CB8AC3E}">
        <p14:creationId xmlns:p14="http://schemas.microsoft.com/office/powerpoint/2010/main" val="24720271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MT14  + MP14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1485469714"/>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MT14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MP14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54,81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51,05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-3,76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-41,88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-42,71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-0,83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13,34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17,81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4,47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70,26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68,9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-1,36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5,9</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5" name="Rectangle 7">
            <a:extLst>
              <a:ext uri="{FF2B5EF4-FFF2-40B4-BE49-F238E27FC236}">
                <a16:creationId xmlns:a16="http://schemas.microsoft.com/office/drawing/2014/main" id="{3E56D0DA-D9B8-483D-8AFD-7BCB1F3FA8C0}"/>
              </a:ext>
            </a:extLst>
          </p:cNvPr>
          <p:cNvSpPr>
            <a:spLocks noChangeArrowheads="1"/>
          </p:cNvSpPr>
          <p:nvPr/>
        </p:nvSpPr>
        <p:spPr bwMode="auto">
          <a:xfrm>
            <a:off x="7074172" y="260032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F3DE4E06-3DB2-4413-927D-0689A4D6C333}"/>
              </a:ext>
            </a:extLst>
          </p:cNvPr>
          <p:cNvSpPr>
            <a:spLocks noChangeArrowheads="1"/>
          </p:cNvSpPr>
          <p:nvPr/>
        </p:nvSpPr>
        <p:spPr bwMode="auto">
          <a:xfrm flipV="1">
            <a:off x="2527143" y="2971875"/>
            <a:ext cx="6326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a:extLst>
              <a:ext uri="{FF2B5EF4-FFF2-40B4-BE49-F238E27FC236}">
                <a16:creationId xmlns:a16="http://schemas.microsoft.com/office/drawing/2014/main" id="{C7DE0EE6-AF4C-42F9-82B3-278F38979D89}"/>
              </a:ext>
            </a:extLst>
          </p:cNvPr>
          <p:cNvGraphicFramePr>
            <a:graphicFrameLocks noChangeAspect="1"/>
          </p:cNvGraphicFramePr>
          <p:nvPr>
            <p:extLst>
              <p:ext uri="{D42A27DB-BD31-4B8C-83A1-F6EECF244321}">
                <p14:modId xmlns:p14="http://schemas.microsoft.com/office/powerpoint/2010/main" val="3887457187"/>
              </p:ext>
            </p:extLst>
          </p:nvPr>
        </p:nvGraphicFramePr>
        <p:xfrm>
          <a:off x="2527143" y="3591577"/>
          <a:ext cx="896293" cy="1280941"/>
        </p:xfrm>
        <a:graphic>
          <a:graphicData uri="http://schemas.openxmlformats.org/presentationml/2006/ole">
            <mc:AlternateContent xmlns:mc="http://schemas.openxmlformats.org/markup-compatibility/2006">
              <mc:Choice xmlns:v="urn:schemas-microsoft-com:vml" Requires="v">
                <p:oleObj spid="_x0000_s26670" name="Bitmap Image" r:id="rId4" imgW="1234547" imgH="1585097" progId="Paint.Picture">
                  <p:embed/>
                </p:oleObj>
              </mc:Choice>
              <mc:Fallback>
                <p:oleObj name="Bitmap Image" r:id="rId4" imgW="1234547" imgH="1585097"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143" y="3591577"/>
                        <a:ext cx="896293" cy="1280941"/>
                      </a:xfrm>
                      <a:prstGeom prst="rect">
                        <a:avLst/>
                      </a:prstGeom>
                      <a:noFill/>
                    </p:spPr>
                  </p:pic>
                </p:oleObj>
              </mc:Fallback>
            </mc:AlternateContent>
          </a:graphicData>
        </a:graphic>
      </p:graphicFrame>
      <p:sp>
        <p:nvSpPr>
          <p:cNvPr id="7" name="Rectangle 7">
            <a:extLst>
              <a:ext uri="{FF2B5EF4-FFF2-40B4-BE49-F238E27FC236}">
                <a16:creationId xmlns:a16="http://schemas.microsoft.com/office/drawing/2014/main" id="{DD1425AC-7C44-4F60-AF53-0B40AE80B6DF}"/>
              </a:ext>
            </a:extLst>
          </p:cNvPr>
          <p:cNvSpPr>
            <a:spLocks noChangeArrowheads="1"/>
          </p:cNvSpPr>
          <p:nvPr/>
        </p:nvSpPr>
        <p:spPr bwMode="auto">
          <a:xfrm flipV="1">
            <a:off x="4132906" y="2898885"/>
            <a:ext cx="574135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9" name="Object 8">
            <a:extLst>
              <a:ext uri="{FF2B5EF4-FFF2-40B4-BE49-F238E27FC236}">
                <a16:creationId xmlns:a16="http://schemas.microsoft.com/office/drawing/2014/main" id="{54CED413-0B5C-4330-8C76-4F888B94CF07}"/>
              </a:ext>
            </a:extLst>
          </p:cNvPr>
          <p:cNvGraphicFramePr>
            <a:graphicFrameLocks noChangeAspect="1"/>
          </p:cNvGraphicFramePr>
          <p:nvPr>
            <p:extLst>
              <p:ext uri="{D42A27DB-BD31-4B8C-83A1-F6EECF244321}">
                <p14:modId xmlns:p14="http://schemas.microsoft.com/office/powerpoint/2010/main" val="3962901749"/>
              </p:ext>
            </p:extLst>
          </p:nvPr>
        </p:nvGraphicFramePr>
        <p:xfrm>
          <a:off x="4259652" y="3577641"/>
          <a:ext cx="819339" cy="1285824"/>
        </p:xfrm>
        <a:graphic>
          <a:graphicData uri="http://schemas.openxmlformats.org/presentationml/2006/ole">
            <mc:AlternateContent xmlns:mc="http://schemas.openxmlformats.org/markup-compatibility/2006">
              <mc:Choice xmlns:v="urn:schemas-microsoft-com:vml" Requires="v">
                <p:oleObj spid="_x0000_s26671" name="Bitmap Image" r:id="rId6" imgW="1310754" imgH="1646063" progId="Paint.Picture">
                  <p:embed/>
                </p:oleObj>
              </mc:Choice>
              <mc:Fallback>
                <p:oleObj name="Bitmap Image" r:id="rId6" imgW="1310754" imgH="1646063"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59652" y="3577641"/>
                        <a:ext cx="819339" cy="1285824"/>
                      </a:xfrm>
                      <a:prstGeom prst="rect">
                        <a:avLst/>
                      </a:prstGeom>
                      <a:noFill/>
                    </p:spPr>
                  </p:pic>
                </p:oleObj>
              </mc:Fallback>
            </mc:AlternateContent>
          </a:graphicData>
        </a:graphic>
      </p:graphicFrame>
      <p:sp>
        <p:nvSpPr>
          <p:cNvPr id="14" name="Slide Number Placeholder 13">
            <a:extLst>
              <a:ext uri="{FF2B5EF4-FFF2-40B4-BE49-F238E27FC236}">
                <a16:creationId xmlns:a16="http://schemas.microsoft.com/office/drawing/2014/main" id="{546D3796-3410-46A8-BC85-91C5BB1FD477}"/>
              </a:ext>
            </a:extLst>
          </p:cNvPr>
          <p:cNvSpPr>
            <a:spLocks noGrp="1"/>
          </p:cNvSpPr>
          <p:nvPr>
            <p:ph type="sldNum" sz="quarter" idx="12"/>
          </p:nvPr>
        </p:nvSpPr>
        <p:spPr/>
        <p:txBody>
          <a:bodyPr/>
          <a:lstStyle/>
          <a:p>
            <a:fld id="{2B8AEAA6-FFBA-4343-B294-EB1EF6DE41EC}" type="slidenum">
              <a:rPr lang="en-GB" smtClean="0"/>
              <a:t>40</a:t>
            </a:fld>
            <a:endParaRPr lang="en-GB"/>
          </a:p>
        </p:txBody>
      </p:sp>
    </p:spTree>
    <p:extLst>
      <p:ext uri="{BB962C8B-B14F-4D97-AF65-F5344CB8AC3E}">
        <p14:creationId xmlns:p14="http://schemas.microsoft.com/office/powerpoint/2010/main" val="14399144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MT17  + MP17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992810355"/>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MT17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MP17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54,44</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52,33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-2,11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-43,6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-42,05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1,55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17,35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20,12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2,77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71,87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70,08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-1,78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3,81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2" name="Rectangle 5">
            <a:extLst>
              <a:ext uri="{FF2B5EF4-FFF2-40B4-BE49-F238E27FC236}">
                <a16:creationId xmlns:a16="http://schemas.microsoft.com/office/drawing/2014/main" id="{F3DE4E06-3DB2-4413-927D-0689A4D6C333}"/>
              </a:ext>
            </a:extLst>
          </p:cNvPr>
          <p:cNvSpPr>
            <a:spLocks noChangeArrowheads="1"/>
          </p:cNvSpPr>
          <p:nvPr/>
        </p:nvSpPr>
        <p:spPr bwMode="auto">
          <a:xfrm flipV="1">
            <a:off x="2527143" y="2971875"/>
            <a:ext cx="632677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4" name="Object 13">
            <a:extLst>
              <a:ext uri="{FF2B5EF4-FFF2-40B4-BE49-F238E27FC236}">
                <a16:creationId xmlns:a16="http://schemas.microsoft.com/office/drawing/2014/main" id="{785FABAB-0150-45EF-9F1C-11F869BBB348}"/>
              </a:ext>
            </a:extLst>
          </p:cNvPr>
          <p:cNvGraphicFramePr>
            <a:graphicFrameLocks noChangeAspect="1"/>
          </p:cNvGraphicFramePr>
          <p:nvPr>
            <p:extLst>
              <p:ext uri="{D42A27DB-BD31-4B8C-83A1-F6EECF244321}">
                <p14:modId xmlns:p14="http://schemas.microsoft.com/office/powerpoint/2010/main" val="2498213479"/>
              </p:ext>
            </p:extLst>
          </p:nvPr>
        </p:nvGraphicFramePr>
        <p:xfrm>
          <a:off x="2499984" y="3563376"/>
          <a:ext cx="1004935" cy="1273772"/>
        </p:xfrm>
        <a:graphic>
          <a:graphicData uri="http://schemas.openxmlformats.org/presentationml/2006/ole">
            <mc:AlternateContent xmlns:mc="http://schemas.openxmlformats.org/markup-compatibility/2006">
              <mc:Choice xmlns:v="urn:schemas-microsoft-com:vml" Requires="v">
                <p:oleObj spid="_x0000_s27692" name="Bitmap Image" r:id="rId4" imgW="1219306" imgH="1508891" progId="Paint.Picture">
                  <p:embed/>
                </p:oleObj>
              </mc:Choice>
              <mc:Fallback>
                <p:oleObj name="Bitmap Image" r:id="rId4" imgW="1219306" imgH="1508891"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9984" y="3563376"/>
                        <a:ext cx="1004935" cy="1273772"/>
                      </a:xfrm>
                      <a:prstGeom prst="rect">
                        <a:avLst/>
                      </a:prstGeom>
                      <a:noFill/>
                    </p:spPr>
                  </p:pic>
                </p:oleObj>
              </mc:Fallback>
            </mc:AlternateContent>
          </a:graphicData>
        </a:graphic>
      </p:graphicFrame>
      <p:sp>
        <p:nvSpPr>
          <p:cNvPr id="15" name="Rectangle 7">
            <a:extLst>
              <a:ext uri="{FF2B5EF4-FFF2-40B4-BE49-F238E27FC236}">
                <a16:creationId xmlns:a16="http://schemas.microsoft.com/office/drawing/2014/main" id="{0CA27340-2D00-4945-8350-18436F5B4169}"/>
              </a:ext>
            </a:extLst>
          </p:cNvPr>
          <p:cNvSpPr>
            <a:spLocks noChangeArrowheads="1"/>
          </p:cNvSpPr>
          <p:nvPr/>
        </p:nvSpPr>
        <p:spPr bwMode="auto">
          <a:xfrm flipV="1">
            <a:off x="4184064" y="2865471"/>
            <a:ext cx="58825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16" name="Object 15">
            <a:extLst>
              <a:ext uri="{FF2B5EF4-FFF2-40B4-BE49-F238E27FC236}">
                <a16:creationId xmlns:a16="http://schemas.microsoft.com/office/drawing/2014/main" id="{A015F5D8-D761-401D-8CDC-903744889225}"/>
              </a:ext>
            </a:extLst>
          </p:cNvPr>
          <p:cNvGraphicFramePr>
            <a:graphicFrameLocks noChangeAspect="1"/>
          </p:cNvGraphicFramePr>
          <p:nvPr>
            <p:extLst>
              <p:ext uri="{D42A27DB-BD31-4B8C-83A1-F6EECF244321}">
                <p14:modId xmlns:p14="http://schemas.microsoft.com/office/powerpoint/2010/main" val="3499697614"/>
              </p:ext>
            </p:extLst>
          </p:nvPr>
        </p:nvGraphicFramePr>
        <p:xfrm>
          <a:off x="4184064" y="3568723"/>
          <a:ext cx="1004935" cy="1268424"/>
        </p:xfrm>
        <a:graphic>
          <a:graphicData uri="http://schemas.openxmlformats.org/presentationml/2006/ole">
            <mc:AlternateContent xmlns:mc="http://schemas.openxmlformats.org/markup-compatibility/2006">
              <mc:Choice xmlns:v="urn:schemas-microsoft-com:vml" Requires="v">
                <p:oleObj spid="_x0000_s27693" name="Bitmap Image" r:id="rId6" imgW="1241905" imgH="1569524" progId="Paint.Picture">
                  <p:embed/>
                </p:oleObj>
              </mc:Choice>
              <mc:Fallback>
                <p:oleObj name="Bitmap Image" r:id="rId6" imgW="1241905" imgH="1569524"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84064" y="3568723"/>
                        <a:ext cx="1004935" cy="1268424"/>
                      </a:xfrm>
                      <a:prstGeom prst="rect">
                        <a:avLst/>
                      </a:prstGeom>
                      <a:noFill/>
                    </p:spPr>
                  </p:pic>
                </p:oleObj>
              </mc:Fallback>
            </mc:AlternateContent>
          </a:graphicData>
        </a:graphic>
      </p:graphicFrame>
      <p:sp>
        <p:nvSpPr>
          <p:cNvPr id="17" name="Slide Number Placeholder 16">
            <a:extLst>
              <a:ext uri="{FF2B5EF4-FFF2-40B4-BE49-F238E27FC236}">
                <a16:creationId xmlns:a16="http://schemas.microsoft.com/office/drawing/2014/main" id="{960E6B4D-3311-4EF2-8A12-9DAFB881F72B}"/>
              </a:ext>
            </a:extLst>
          </p:cNvPr>
          <p:cNvSpPr>
            <a:spLocks noGrp="1"/>
          </p:cNvSpPr>
          <p:nvPr>
            <p:ph type="sldNum" sz="quarter" idx="12"/>
          </p:nvPr>
        </p:nvSpPr>
        <p:spPr/>
        <p:txBody>
          <a:bodyPr/>
          <a:lstStyle/>
          <a:p>
            <a:fld id="{2B8AEAA6-FFBA-4343-B294-EB1EF6DE41EC}" type="slidenum">
              <a:rPr lang="en-GB" smtClean="0"/>
              <a:t>41</a:t>
            </a:fld>
            <a:endParaRPr lang="en-GB"/>
          </a:p>
        </p:txBody>
      </p:sp>
    </p:spTree>
    <p:extLst>
      <p:ext uri="{BB962C8B-B14F-4D97-AF65-F5344CB8AC3E}">
        <p14:creationId xmlns:p14="http://schemas.microsoft.com/office/powerpoint/2010/main" val="31780452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Kết quả thực nghiệm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TextBox 9">
            <a:extLst>
              <a:ext uri="{FF2B5EF4-FFF2-40B4-BE49-F238E27FC236}">
                <a16:creationId xmlns:a16="http://schemas.microsoft.com/office/drawing/2014/main" id="{0A84EA7F-F1E8-4041-B1E5-0F65ECEF24B4}"/>
              </a:ext>
            </a:extLst>
          </p:cNvPr>
          <p:cNvSpPr txBox="1"/>
          <p:nvPr/>
        </p:nvSpPr>
        <p:spPr>
          <a:xfrm>
            <a:off x="1228725" y="1057275"/>
            <a:ext cx="6010275" cy="369332"/>
          </a:xfrm>
          <a:prstGeom prst="rect">
            <a:avLst/>
          </a:prstGeom>
          <a:noFill/>
        </p:spPr>
        <p:txBody>
          <a:bodyPr wrap="square" rtlCol="0">
            <a:spAutoFit/>
          </a:bodyPr>
          <a:lstStyle/>
          <a:p>
            <a:r>
              <a:rPr lang="en-US"/>
              <a:t>Màu mẫu MT18  + MP18 pha</a:t>
            </a:r>
          </a:p>
        </p:txBody>
      </p:sp>
      <p:graphicFrame>
        <p:nvGraphicFramePr>
          <p:cNvPr id="12" name="Table 11">
            <a:extLst>
              <a:ext uri="{FF2B5EF4-FFF2-40B4-BE49-F238E27FC236}">
                <a16:creationId xmlns:a16="http://schemas.microsoft.com/office/drawing/2014/main" id="{AB37B55F-3A32-4407-B471-C00327A2BBD5}"/>
              </a:ext>
            </a:extLst>
          </p:cNvPr>
          <p:cNvGraphicFramePr>
            <a:graphicFrameLocks noGrp="1"/>
          </p:cNvGraphicFramePr>
          <p:nvPr>
            <p:extLst>
              <p:ext uri="{D42A27DB-BD31-4B8C-83A1-F6EECF244321}">
                <p14:modId xmlns:p14="http://schemas.microsoft.com/office/powerpoint/2010/main" val="2794435308"/>
              </p:ext>
            </p:extLst>
          </p:nvPr>
        </p:nvGraphicFramePr>
        <p:xfrm>
          <a:off x="1314450" y="1622551"/>
          <a:ext cx="4857750" cy="3744088"/>
        </p:xfrm>
        <a:graphic>
          <a:graphicData uri="http://schemas.openxmlformats.org/drawingml/2006/table">
            <a:tbl>
              <a:tblPr firstRow="1" firstCol="1" bandRow="1">
                <a:tableStyleId>{5C22544A-7EE6-4342-B048-85BDC9FD1C3A}</a:tableStyleId>
              </a:tblPr>
              <a:tblGrid>
                <a:gridCol w="828675">
                  <a:extLst>
                    <a:ext uri="{9D8B030D-6E8A-4147-A177-3AD203B41FA5}">
                      <a16:colId xmlns:a16="http://schemas.microsoft.com/office/drawing/2014/main" val="1914414225"/>
                    </a:ext>
                  </a:extLst>
                </a:gridCol>
                <a:gridCol w="1657350">
                  <a:extLst>
                    <a:ext uri="{9D8B030D-6E8A-4147-A177-3AD203B41FA5}">
                      <a16:colId xmlns:a16="http://schemas.microsoft.com/office/drawing/2014/main" val="1512568503"/>
                    </a:ext>
                  </a:extLst>
                </a:gridCol>
                <a:gridCol w="1665605">
                  <a:extLst>
                    <a:ext uri="{9D8B030D-6E8A-4147-A177-3AD203B41FA5}">
                      <a16:colId xmlns:a16="http://schemas.microsoft.com/office/drawing/2014/main" val="3800303782"/>
                    </a:ext>
                  </a:extLst>
                </a:gridCol>
                <a:gridCol w="706120">
                  <a:extLst>
                    <a:ext uri="{9D8B030D-6E8A-4147-A177-3AD203B41FA5}">
                      <a16:colId xmlns:a16="http://schemas.microsoft.com/office/drawing/2014/main" val="3860058066"/>
                    </a:ext>
                  </a:extLst>
                </a:gridCol>
              </a:tblGrid>
              <a:tr h="338455">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MT18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MP18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rPr>
                        <a:t>Δ</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66032608"/>
                  </a:ext>
                </a:extLst>
              </a:tr>
              <a:tr h="378460">
                <a:tc>
                  <a:txBody>
                    <a:bodyPr/>
                    <a:lstStyle/>
                    <a:p>
                      <a:pPr marL="0" marR="0" algn="ctr">
                        <a:lnSpc>
                          <a:spcPct val="150000"/>
                        </a:lnSpc>
                        <a:spcBef>
                          <a:spcPts val="0"/>
                        </a:spcBef>
                        <a:spcAft>
                          <a:spcPts val="0"/>
                        </a:spcAft>
                      </a:pPr>
                      <a:r>
                        <a:rPr lang="en-US" sz="1300">
                          <a:effectLst/>
                        </a:rPr>
                        <a:t>L</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54,57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53,27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223154960"/>
                  </a:ext>
                </a:extLst>
              </a:tr>
              <a:tr h="369570">
                <a:tc>
                  <a:txBody>
                    <a:bodyPr/>
                    <a:lstStyle/>
                    <a:p>
                      <a:pPr marL="0" marR="0" algn="ctr">
                        <a:lnSpc>
                          <a:spcPct val="150000"/>
                        </a:lnSpc>
                        <a:spcBef>
                          <a:spcPts val="0"/>
                        </a:spcBef>
                        <a:spcAft>
                          <a:spcPts val="0"/>
                        </a:spcAft>
                      </a:pPr>
                      <a:r>
                        <a:rPr lang="en-US" sz="1300">
                          <a:effectLst/>
                        </a:rPr>
                        <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-43,56</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-42,25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1,31</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599203220"/>
                  </a:ext>
                </a:extLst>
              </a:tr>
              <a:tr h="369570">
                <a:tc>
                  <a:txBody>
                    <a:bodyPr/>
                    <a:lstStyle/>
                    <a:p>
                      <a:pPr marL="0" marR="0" algn="ctr">
                        <a:lnSpc>
                          <a:spcPct val="150000"/>
                        </a:lnSpc>
                        <a:spcBef>
                          <a:spcPts val="0"/>
                        </a:spcBef>
                        <a:spcAft>
                          <a:spcPts val="0"/>
                        </a:spcAft>
                      </a:pPr>
                      <a:r>
                        <a:rPr lang="en-US" sz="1300">
                          <a:effectLst/>
                        </a:rPr>
                        <a:t>B</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18,57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20,7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2,13</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331010664"/>
                  </a:ext>
                </a:extLst>
              </a:tr>
              <a:tr h="378460">
                <a:tc>
                  <a:txBody>
                    <a:bodyPr/>
                    <a:lstStyle/>
                    <a:p>
                      <a:pPr marL="0" marR="0" algn="ctr">
                        <a:lnSpc>
                          <a:spcPct val="150000"/>
                        </a:lnSpc>
                        <a:spcBef>
                          <a:spcPts val="0"/>
                        </a:spcBef>
                        <a:spcAft>
                          <a:spcPts val="0"/>
                        </a:spcAft>
                      </a:pPr>
                      <a:r>
                        <a:rPr lang="en-US" sz="1300">
                          <a:effectLst/>
                        </a:rPr>
                        <a:t>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72,25</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71,07</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-1,18</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704445947"/>
                  </a:ext>
                </a:extLst>
              </a:tr>
              <a:tr h="1559053">
                <a:tc>
                  <a:txBody>
                    <a:bodyPr/>
                    <a:lstStyle/>
                    <a:p>
                      <a:pPr marL="0" marR="0" algn="ctr">
                        <a:lnSpc>
                          <a:spcPct val="150000"/>
                        </a:lnSpc>
                        <a:spcBef>
                          <a:spcPts val="0"/>
                        </a:spcBef>
                        <a:spcAft>
                          <a:spcPts val="0"/>
                        </a:spcAft>
                      </a:pPr>
                      <a:r>
                        <a:rPr lang="en-US" sz="1300">
                          <a:effectLst/>
                        </a:rPr>
                        <a:t>Ảnh thực nghiệm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50000"/>
                        </a:lnSpc>
                        <a:spcBef>
                          <a:spcPts val="0"/>
                        </a:spcBef>
                        <a:spcAft>
                          <a:spcPts val="0"/>
                        </a:spcAft>
                      </a:pPr>
                      <a:endParaRPr lang="en-US" sz="13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endParaRPr lang="en-US" sz="13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50000"/>
                        </a:lnSpc>
                        <a:spcBef>
                          <a:spcPts val="0"/>
                        </a:spcBef>
                        <a:spcAft>
                          <a:spcPts val="0"/>
                        </a:spcAft>
                      </a:pPr>
                      <a:r>
                        <a:rPr lang="en-US" sz="1300">
                          <a:effectLst/>
                        </a:rPr>
                        <a:t> </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278341607"/>
                  </a:ext>
                </a:extLst>
              </a:tr>
              <a:tr h="350520">
                <a:tc>
                  <a:txBody>
                    <a:bodyPr/>
                    <a:lstStyle/>
                    <a:p>
                      <a:pPr marL="0" marR="0" algn="ctr">
                        <a:lnSpc>
                          <a:spcPct val="150000"/>
                        </a:lnSpc>
                        <a:spcBef>
                          <a:spcPts val="0"/>
                        </a:spcBef>
                        <a:spcAft>
                          <a:spcPts val="0"/>
                        </a:spcAft>
                      </a:pPr>
                      <a:r>
                        <a:rPr lang="en-US" sz="1300">
                          <a:effectLst/>
                        </a:rPr>
                        <a:t>ΔE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gridSpan="2">
                  <a:txBody>
                    <a:bodyPr/>
                    <a:lstStyle/>
                    <a:p>
                      <a:pPr marL="0" marR="0" algn="ctr">
                        <a:lnSpc>
                          <a:spcPct val="150000"/>
                        </a:lnSpc>
                        <a:spcBef>
                          <a:spcPts val="0"/>
                        </a:spcBef>
                        <a:spcAft>
                          <a:spcPts val="0"/>
                        </a:spcAft>
                      </a:pPr>
                      <a:r>
                        <a:rPr lang="en-US" sz="1300">
                          <a:effectLst/>
                          <a:latin typeface="Cambria Math" panose="02040503050406030204" pitchFamily="18" charset="0"/>
                          <a:ea typeface="Calibri" panose="020F0502020204030204" pitchFamily="34" charset="0"/>
                          <a:cs typeface="Times New Roman" panose="02020603050405020304" pitchFamily="18" charset="0"/>
                        </a:rPr>
                        <a:t>2,82</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lnSpc>
                          <a:spcPct val="150000"/>
                        </a:lnSpc>
                        <a:spcBef>
                          <a:spcPts val="0"/>
                        </a:spcBef>
                        <a:spcAft>
                          <a:spcPts val="0"/>
                        </a:spcAft>
                      </a:pPr>
                      <a:r>
                        <a:rPr lang="en-US" sz="1300">
                          <a:effectLst/>
                        </a:rPr>
                        <a:t> </a:t>
                      </a:r>
                      <a:endParaRPr lang="en-US" sz="1600">
                        <a:effectLst/>
                        <a:latin typeface="Cambria Math" panose="020405030504060302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06379944"/>
                  </a:ext>
                </a:extLst>
              </a:tr>
            </a:tbl>
          </a:graphicData>
        </a:graphic>
      </p:graphicFrame>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7">
            <a:extLst>
              <a:ext uri="{FF2B5EF4-FFF2-40B4-BE49-F238E27FC236}">
                <a16:creationId xmlns:a16="http://schemas.microsoft.com/office/drawing/2014/main" id="{0CA27340-2D00-4945-8350-18436F5B4169}"/>
              </a:ext>
            </a:extLst>
          </p:cNvPr>
          <p:cNvSpPr>
            <a:spLocks noChangeArrowheads="1"/>
          </p:cNvSpPr>
          <p:nvPr/>
        </p:nvSpPr>
        <p:spPr bwMode="auto">
          <a:xfrm flipV="1">
            <a:off x="4184064" y="2865471"/>
            <a:ext cx="58825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309762DD-ECA7-4427-8FB1-63B59BEB471F}"/>
              </a:ext>
            </a:extLst>
          </p:cNvPr>
          <p:cNvSpPr>
            <a:spLocks noChangeArrowheads="1"/>
          </p:cNvSpPr>
          <p:nvPr/>
        </p:nvSpPr>
        <p:spPr bwMode="auto">
          <a:xfrm>
            <a:off x="5370167" y="3499093"/>
            <a:ext cx="57577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1211BE67-204E-481A-A4DE-0E02D92B523A}"/>
              </a:ext>
            </a:extLst>
          </p:cNvPr>
          <p:cNvGraphicFramePr>
            <a:graphicFrameLocks noChangeAspect="1"/>
          </p:cNvGraphicFramePr>
          <p:nvPr>
            <p:extLst>
              <p:ext uri="{D42A27DB-BD31-4B8C-83A1-F6EECF244321}">
                <p14:modId xmlns:p14="http://schemas.microsoft.com/office/powerpoint/2010/main" val="110382342"/>
              </p:ext>
            </p:extLst>
          </p:nvPr>
        </p:nvGraphicFramePr>
        <p:xfrm>
          <a:off x="2527143" y="3526254"/>
          <a:ext cx="923642" cy="1409454"/>
        </p:xfrm>
        <a:graphic>
          <a:graphicData uri="http://schemas.openxmlformats.org/presentationml/2006/ole">
            <mc:AlternateContent xmlns:mc="http://schemas.openxmlformats.org/markup-compatibility/2006">
              <mc:Choice xmlns:v="urn:schemas-microsoft-com:vml" Requires="v">
                <p:oleObj spid="_x0000_s28714" name="Bitmap Image" r:id="rId4" imgW="1211685" imgH="1828959" progId="Paint.Picture">
                  <p:embed/>
                </p:oleObj>
              </mc:Choice>
              <mc:Fallback>
                <p:oleObj name="Bitmap Image" r:id="rId4" imgW="1211685" imgH="1828959" progId="Paint.Picture">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7143" y="3526254"/>
                        <a:ext cx="923642" cy="1409454"/>
                      </a:xfrm>
                      <a:prstGeom prst="rect">
                        <a:avLst/>
                      </a:prstGeom>
                      <a:noFill/>
                    </p:spPr>
                  </p:pic>
                </p:oleObj>
              </mc:Fallback>
            </mc:AlternateContent>
          </a:graphicData>
        </a:graphic>
      </p:graphicFrame>
      <p:graphicFrame>
        <p:nvGraphicFramePr>
          <p:cNvPr id="7" name="Object 6">
            <a:extLst>
              <a:ext uri="{FF2B5EF4-FFF2-40B4-BE49-F238E27FC236}">
                <a16:creationId xmlns:a16="http://schemas.microsoft.com/office/drawing/2014/main" id="{B3703C4E-6E65-4675-BF01-461A746E2B11}"/>
              </a:ext>
            </a:extLst>
          </p:cNvPr>
          <p:cNvGraphicFramePr>
            <a:graphicFrameLocks noChangeAspect="1"/>
          </p:cNvGraphicFramePr>
          <p:nvPr>
            <p:extLst>
              <p:ext uri="{D42A27DB-BD31-4B8C-83A1-F6EECF244321}">
                <p14:modId xmlns:p14="http://schemas.microsoft.com/office/powerpoint/2010/main" val="2314560867"/>
              </p:ext>
            </p:extLst>
          </p:nvPr>
        </p:nvGraphicFramePr>
        <p:xfrm>
          <a:off x="4121863" y="3516513"/>
          <a:ext cx="984289" cy="1409455"/>
        </p:xfrm>
        <a:graphic>
          <a:graphicData uri="http://schemas.openxmlformats.org/presentationml/2006/ole">
            <mc:AlternateContent xmlns:mc="http://schemas.openxmlformats.org/markup-compatibility/2006">
              <mc:Choice xmlns:v="urn:schemas-microsoft-com:vml" Requires="v">
                <p:oleObj spid="_x0000_s28715" name="Bitmap Image" r:id="rId6" imgW="1303133" imgH="1867062" progId="Paint.Picture">
                  <p:embed/>
                </p:oleObj>
              </mc:Choice>
              <mc:Fallback>
                <p:oleObj name="Bitmap Image" r:id="rId6" imgW="1303133" imgH="1867062" progId="Paint.Picture">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1863" y="3516513"/>
                        <a:ext cx="984289" cy="1409455"/>
                      </a:xfrm>
                      <a:prstGeom prst="rect">
                        <a:avLst/>
                      </a:prstGeom>
                      <a:noFill/>
                    </p:spPr>
                  </p:pic>
                </p:oleObj>
              </mc:Fallback>
            </mc:AlternateContent>
          </a:graphicData>
        </a:graphic>
      </p:graphicFrame>
      <p:sp>
        <p:nvSpPr>
          <p:cNvPr id="9" name="Slide Number Placeholder 8">
            <a:extLst>
              <a:ext uri="{FF2B5EF4-FFF2-40B4-BE49-F238E27FC236}">
                <a16:creationId xmlns:a16="http://schemas.microsoft.com/office/drawing/2014/main" id="{9801C91C-B22E-4085-BAFC-EB6EDCF74990}"/>
              </a:ext>
            </a:extLst>
          </p:cNvPr>
          <p:cNvSpPr>
            <a:spLocks noGrp="1"/>
          </p:cNvSpPr>
          <p:nvPr>
            <p:ph type="sldNum" sz="quarter" idx="12"/>
          </p:nvPr>
        </p:nvSpPr>
        <p:spPr/>
        <p:txBody>
          <a:bodyPr/>
          <a:lstStyle/>
          <a:p>
            <a:fld id="{2B8AEAA6-FFBA-4343-B294-EB1EF6DE41EC}" type="slidenum">
              <a:rPr lang="en-GB" smtClean="0"/>
              <a:t>42</a:t>
            </a:fld>
            <a:endParaRPr lang="en-GB"/>
          </a:p>
        </p:txBody>
      </p:sp>
    </p:spTree>
    <p:extLst>
      <p:ext uri="{BB962C8B-B14F-4D97-AF65-F5344CB8AC3E}">
        <p14:creationId xmlns:p14="http://schemas.microsoft.com/office/powerpoint/2010/main" val="4463174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A0F54-ADD4-458F-8D62-574B8D8426A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74203200-4A95-4F93-A4C2-3DE82A88C71F}"/>
              </a:ext>
            </a:extLst>
          </p:cNvPr>
          <p:cNvSpPr>
            <a:spLocks noChangeArrowheads="1"/>
          </p:cNvSpPr>
          <p:nvPr/>
        </p:nvSpPr>
        <p:spPr bwMode="auto">
          <a:xfrm flipV="1">
            <a:off x="2527143" y="3066080"/>
            <a:ext cx="6658676" cy="48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3" name="Rectangle 7">
            <a:extLst>
              <a:ext uri="{FF2B5EF4-FFF2-40B4-BE49-F238E27FC236}">
                <a16:creationId xmlns:a16="http://schemas.microsoft.com/office/drawing/2014/main" id="{7B076710-D041-4C57-A11E-CC71DE320DDF}"/>
              </a:ext>
            </a:extLst>
          </p:cNvPr>
          <p:cNvSpPr>
            <a:spLocks noChangeArrowheads="1"/>
          </p:cNvSpPr>
          <p:nvPr/>
        </p:nvSpPr>
        <p:spPr bwMode="auto">
          <a:xfrm flipV="1">
            <a:off x="0" y="-1"/>
            <a:ext cx="672877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15" name="Rectangle 7">
            <a:extLst>
              <a:ext uri="{FF2B5EF4-FFF2-40B4-BE49-F238E27FC236}">
                <a16:creationId xmlns:a16="http://schemas.microsoft.com/office/drawing/2014/main" id="{0CA27340-2D00-4945-8350-18436F5B4169}"/>
              </a:ext>
            </a:extLst>
          </p:cNvPr>
          <p:cNvSpPr>
            <a:spLocks noChangeArrowheads="1"/>
          </p:cNvSpPr>
          <p:nvPr/>
        </p:nvSpPr>
        <p:spPr bwMode="auto">
          <a:xfrm flipV="1">
            <a:off x="4184064" y="2865471"/>
            <a:ext cx="588254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4" name="Rectangle 5">
            <a:extLst>
              <a:ext uri="{FF2B5EF4-FFF2-40B4-BE49-F238E27FC236}">
                <a16:creationId xmlns:a16="http://schemas.microsoft.com/office/drawing/2014/main" id="{309762DD-ECA7-4427-8FB1-63B59BEB471F}"/>
              </a:ext>
            </a:extLst>
          </p:cNvPr>
          <p:cNvSpPr>
            <a:spLocks noChangeArrowheads="1"/>
          </p:cNvSpPr>
          <p:nvPr/>
        </p:nvSpPr>
        <p:spPr bwMode="auto">
          <a:xfrm>
            <a:off x="5370167" y="3499093"/>
            <a:ext cx="57577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9" name="Rectangle 8">
            <a:extLst>
              <a:ext uri="{FF2B5EF4-FFF2-40B4-BE49-F238E27FC236}">
                <a16:creationId xmlns:a16="http://schemas.microsoft.com/office/drawing/2014/main" id="{79ECB449-526D-4FB8-AB07-75798EE19FFF}"/>
              </a:ext>
            </a:extLst>
          </p:cNvPr>
          <p:cNvSpPr/>
          <p:nvPr/>
        </p:nvSpPr>
        <p:spPr>
          <a:xfrm>
            <a:off x="139472" y="2582291"/>
            <a:ext cx="8865056" cy="1015663"/>
          </a:xfrm>
          <a:prstGeom prst="rect">
            <a:avLst/>
          </a:prstGeom>
          <a:noFill/>
        </p:spPr>
        <p:txBody>
          <a:bodyPr wrap="none" lIns="91440" tIns="45720" rIns="91440" bIns="45720">
            <a:spAutoFit/>
          </a:bodyPr>
          <a:lstStyle/>
          <a:p>
            <a:pPr algn="ctr"/>
            <a:r>
              <a:rPr lang="en-US" sz="6000" b="0" cap="none" spc="0">
                <a:ln w="0"/>
                <a:gradFill>
                  <a:gsLst>
                    <a:gs pos="0">
                      <a:schemeClr val="accent5">
                        <a:lumMod val="50000"/>
                      </a:schemeClr>
                    </a:gs>
                    <a:gs pos="50000">
                      <a:schemeClr val="accent5"/>
                    </a:gs>
                    <a:gs pos="100000">
                      <a:schemeClr val="accent5">
                        <a:lumMod val="60000"/>
                        <a:lumOff val="40000"/>
                      </a:schemeClr>
                    </a:gs>
                  </a:gsLst>
                  <a:lin ang="5400000"/>
                </a:gradFill>
                <a:effectLst>
                  <a:outerShdw blurRad="50800" dist="38100" dir="16200000" rotWithShape="0">
                    <a:prstClr val="black">
                      <a:alpha val="40000"/>
                    </a:prstClr>
                  </a:outerShdw>
                  <a:reflection blurRad="6350" stA="53000" endA="300" endPos="35500" dir="5400000" sy="-90000" algn="bl" rotWithShape="0"/>
                </a:effectLst>
              </a:rPr>
              <a:t>Thank you for your listening</a:t>
            </a:r>
          </a:p>
        </p:txBody>
      </p:sp>
      <p:sp>
        <p:nvSpPr>
          <p:cNvPr id="14" name="Slide Number Placeholder 13">
            <a:extLst>
              <a:ext uri="{FF2B5EF4-FFF2-40B4-BE49-F238E27FC236}">
                <a16:creationId xmlns:a16="http://schemas.microsoft.com/office/drawing/2014/main" id="{3AF18014-613F-4379-9871-699FEE597DD9}"/>
              </a:ext>
            </a:extLst>
          </p:cNvPr>
          <p:cNvSpPr>
            <a:spLocks noGrp="1"/>
          </p:cNvSpPr>
          <p:nvPr>
            <p:ph type="sldNum" sz="quarter" idx="12"/>
          </p:nvPr>
        </p:nvSpPr>
        <p:spPr/>
        <p:txBody>
          <a:bodyPr/>
          <a:lstStyle/>
          <a:p>
            <a:fld id="{2B8AEAA6-FFBA-4343-B294-EB1EF6DE41EC}" type="slidenum">
              <a:rPr lang="en-GB" smtClean="0"/>
              <a:t>43</a:t>
            </a:fld>
            <a:endParaRPr lang="en-GB"/>
          </a:p>
        </p:txBody>
      </p:sp>
    </p:spTree>
    <p:extLst>
      <p:ext uri="{BB962C8B-B14F-4D97-AF65-F5344CB8AC3E}">
        <p14:creationId xmlns:p14="http://schemas.microsoft.com/office/powerpoint/2010/main" val="852802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Nguyên lý tổng hợp màu sắc</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8C54F4EC-0194-4640-9CF2-0DE6B652E2C8}"/>
              </a:ext>
            </a:extLst>
          </p:cNvPr>
          <p:cNvSpPr txBox="1"/>
          <p:nvPr/>
        </p:nvSpPr>
        <p:spPr>
          <a:xfrm>
            <a:off x="1041154" y="1099905"/>
            <a:ext cx="6934200" cy="4611455"/>
          </a:xfrm>
          <a:prstGeom prst="rect">
            <a:avLst/>
          </a:prstGeom>
          <a:noFill/>
        </p:spPr>
        <p:txBody>
          <a:bodyPr wrap="square" rtlCol="0">
            <a:spAutoFit/>
          </a:bodyPr>
          <a:lstStyle/>
          <a:p>
            <a:pPr marR="0" algn="just">
              <a:lnSpc>
                <a:spcPct val="150000"/>
              </a:lnSpc>
              <a:spcBef>
                <a:spcPts val="0"/>
              </a:spcBef>
              <a:spcAft>
                <a:spcPts val="0"/>
              </a:spcAft>
            </a:pPr>
            <a:r>
              <a:rPr lang="vi-VN" sz="1800">
                <a:effectLst/>
                <a:latin typeface="Cambria Math" panose="02040503050406030204" pitchFamily="18" charset="0"/>
                <a:ea typeface="Calibri" panose="020F0502020204030204" pitchFamily="34" charset="0"/>
                <a:cs typeface="Times New Roman" panose="02020603050405020304" pitchFamily="18" charset="0"/>
              </a:rPr>
              <a:t>Các màu cơ bản, còn gọi là màu gốc hay màu sơ cấp, của một không gian màu là các màu sắc không thể tạo ra bằng cách trộn các màu khác trong phổ màu của không gian màu đó. Các màu gốc có thể được trộn với nhau để tạo ra mọi màu khác trong không gian màu của chúng. Nếu không gian màu là một không gian véctơ thì các màu gốc tạo nên hệ cơ sở của không gian đó</a:t>
            </a:r>
            <a:r>
              <a:rPr lang="en-US" sz="1800">
                <a:effectLst/>
                <a:latin typeface="Cambria Math" panose="02040503050406030204" pitchFamily="18" charset="0"/>
                <a:ea typeface="Calibri" panose="020F0502020204030204" pitchFamily="34" charset="0"/>
                <a:cs typeface="Times New Roman" panose="02020603050405020304" pitchFamily="18" charset="0"/>
              </a:rPr>
              <a:t>.</a:t>
            </a:r>
          </a:p>
          <a:p>
            <a:pPr marR="0" algn="just">
              <a:lnSpc>
                <a:spcPct val="150000"/>
              </a:lnSpc>
              <a:spcBef>
                <a:spcPts val="0"/>
              </a:spcBef>
              <a:spcAft>
                <a:spcPts val="0"/>
              </a:spcAft>
            </a:pPr>
            <a:r>
              <a:rPr lang="en-US">
                <a:latin typeface="Cambria Math" panose="02040503050406030204" pitchFamily="18" charset="0"/>
                <a:ea typeface="Calibri" panose="020F0502020204030204" pitchFamily="34" charset="0"/>
                <a:cs typeface="Times New Roman" panose="02020603050405020304" pitchFamily="18" charset="0"/>
              </a:rPr>
              <a:t>Có nhiều cách để kết hợp các màu cơ bản để tạo ra các màu khác:</a:t>
            </a:r>
          </a:p>
          <a:p>
            <a:pPr marL="285750" marR="0" indent="-285750" algn="just">
              <a:lnSpc>
                <a:spcPct val="150000"/>
              </a:lnSpc>
              <a:spcBef>
                <a:spcPts val="0"/>
              </a:spcBef>
              <a:spcAft>
                <a:spcPts val="0"/>
              </a:spcAft>
              <a:buFont typeface="Arial" panose="020B0604020202020204" pitchFamily="34" charset="0"/>
              <a:buChar char="•"/>
            </a:pPr>
            <a:r>
              <a:rPr lang="en-US" sz="1800">
                <a:effectLst/>
                <a:latin typeface="Cambria Math" panose="02040503050406030204" pitchFamily="18" charset="0"/>
                <a:ea typeface="Calibri" panose="020F0502020204030204" pitchFamily="34" charset="0"/>
                <a:cs typeface="Times New Roman" panose="02020603050405020304" pitchFamily="18" charset="0"/>
              </a:rPr>
              <a:t>Pha màu theo phép cộng màu: là phương pháp pha trộn ánh sáng màu phát ra từ nguồn sáng</a:t>
            </a:r>
          </a:p>
          <a:p>
            <a:pPr marL="285750" marR="0" indent="-285750" algn="just">
              <a:lnSpc>
                <a:spcPct val="150000"/>
              </a:lnSpc>
              <a:spcBef>
                <a:spcPts val="0"/>
              </a:spcBef>
              <a:spcAft>
                <a:spcPts val="0"/>
              </a:spcAft>
              <a:buFont typeface="Arial" panose="020B0604020202020204" pitchFamily="34" charset="0"/>
              <a:buChar char="•"/>
            </a:pPr>
            <a:r>
              <a:rPr lang="en-US">
                <a:latin typeface="Cambria Math" panose="02040503050406030204" pitchFamily="18" charset="0"/>
                <a:ea typeface="Calibri" panose="020F0502020204030204" pitchFamily="34" charset="0"/>
                <a:cs typeface="Times New Roman" panose="02020603050405020304" pitchFamily="18" charset="0"/>
              </a:rPr>
              <a:t>Pha màu theo phép trừ màu: là phương pháp hòa trộn màu trên bản vẽ</a:t>
            </a:r>
            <a:endParaRPr lang="en-US" sz="1800">
              <a:effectLst/>
              <a:latin typeface="Cambria Math" panose="02040503050406030204" pitchFamily="18"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BDBDD8D-26EC-437E-A37A-82B68F4AF46F}"/>
              </a:ext>
            </a:extLst>
          </p:cNvPr>
          <p:cNvSpPr>
            <a:spLocks noGrp="1"/>
          </p:cNvSpPr>
          <p:nvPr>
            <p:ph type="sldNum" sz="quarter" idx="12"/>
          </p:nvPr>
        </p:nvSpPr>
        <p:spPr/>
        <p:txBody>
          <a:bodyPr/>
          <a:lstStyle/>
          <a:p>
            <a:fld id="{2B8AEAA6-FFBA-4343-B294-EB1EF6DE41EC}" type="slidenum">
              <a:rPr lang="en-GB" smtClean="0"/>
              <a:t>5</a:t>
            </a:fld>
            <a:endParaRPr lang="en-GB"/>
          </a:p>
        </p:txBody>
      </p:sp>
    </p:spTree>
    <p:extLst>
      <p:ext uri="{BB962C8B-B14F-4D97-AF65-F5344CB8AC3E}">
        <p14:creationId xmlns:p14="http://schemas.microsoft.com/office/powerpoint/2010/main" val="2778007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Khó khăn của việc pha màu</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8C54F4EC-0194-4640-9CF2-0DE6B652E2C8}"/>
              </a:ext>
            </a:extLst>
          </p:cNvPr>
          <p:cNvSpPr txBox="1"/>
          <p:nvPr/>
        </p:nvSpPr>
        <p:spPr>
          <a:xfrm>
            <a:off x="1041154" y="1099905"/>
            <a:ext cx="6934200" cy="3364960"/>
          </a:xfrm>
          <a:prstGeom prst="rect">
            <a:avLst/>
          </a:prstGeom>
          <a:noFill/>
        </p:spPr>
        <p:txBody>
          <a:bodyPr wrap="square" rtlCol="0">
            <a:spAutoFit/>
          </a:bodyPr>
          <a:lstStyle/>
          <a:p>
            <a:pPr marL="285750" marR="0" indent="-285750" algn="just">
              <a:lnSpc>
                <a:spcPct val="150000"/>
              </a:lnSpc>
              <a:spcBef>
                <a:spcPts val="0"/>
              </a:spcBef>
              <a:spcAft>
                <a:spcPts val="0"/>
              </a:spcAft>
              <a:buFont typeface="Arial" panose="020B0604020202020204" pitchFamily="34" charset="0"/>
              <a:buChar char="•"/>
            </a:pPr>
            <a:r>
              <a:rPr lang="vi-VN" sz="1800">
                <a:effectLst/>
                <a:latin typeface="Cambria Math" panose="02040503050406030204" pitchFamily="18" charset="0"/>
                <a:ea typeface="Calibri" panose="020F0502020204030204" pitchFamily="34" charset="0"/>
                <a:cs typeface="Times New Roman" panose="02020603050405020304" pitchFamily="18" charset="0"/>
              </a:rPr>
              <a:t>Bộ mực không đúng, các màu gốc không tinh khiết. </a:t>
            </a:r>
          </a:p>
          <a:p>
            <a:pPr marL="285750" marR="0" indent="-285750" algn="just">
              <a:lnSpc>
                <a:spcPct val="150000"/>
              </a:lnSpc>
              <a:spcBef>
                <a:spcPts val="0"/>
              </a:spcBef>
              <a:spcAft>
                <a:spcPts val="0"/>
              </a:spcAft>
              <a:buFont typeface="Arial" panose="020B0604020202020204" pitchFamily="34" charset="0"/>
              <a:buChar char="•"/>
            </a:pPr>
            <a:r>
              <a:rPr lang="vi-VN" sz="1800">
                <a:effectLst/>
                <a:latin typeface="Cambria Math" panose="02040503050406030204" pitchFamily="18" charset="0"/>
                <a:ea typeface="Calibri" panose="020F0502020204030204" pitchFamily="34" charset="0"/>
                <a:cs typeface="Times New Roman" panose="02020603050405020304" pitchFamily="18" charset="0"/>
              </a:rPr>
              <a:t>Sai số do lớp mực quét dày mỏng khác nhau dẫn đến giá trị phổ và giá trị Lab khác nhau. </a:t>
            </a:r>
          </a:p>
          <a:p>
            <a:pPr marL="285750" marR="0" indent="-285750" algn="just">
              <a:lnSpc>
                <a:spcPct val="150000"/>
              </a:lnSpc>
              <a:spcBef>
                <a:spcPts val="0"/>
              </a:spcBef>
              <a:spcAft>
                <a:spcPts val="0"/>
              </a:spcAft>
              <a:buFont typeface="Arial" panose="020B0604020202020204" pitchFamily="34" charset="0"/>
              <a:buChar char="•"/>
            </a:pPr>
            <a:r>
              <a:rPr lang="vi-VN" sz="1800">
                <a:effectLst/>
                <a:latin typeface="Cambria Math" panose="02040503050406030204" pitchFamily="18" charset="0"/>
                <a:ea typeface="Calibri" panose="020F0502020204030204" pitchFamily="34" charset="0"/>
                <a:cs typeface="Times New Roman" panose="02020603050405020304" pitchFamily="18" charset="0"/>
              </a:rPr>
              <a:t>Lớp mực quét giữa các lần là không giống nhau. </a:t>
            </a:r>
          </a:p>
          <a:p>
            <a:pPr marL="285750" marR="0" indent="-285750" algn="just">
              <a:lnSpc>
                <a:spcPct val="150000"/>
              </a:lnSpc>
              <a:spcBef>
                <a:spcPts val="0"/>
              </a:spcBef>
              <a:spcAft>
                <a:spcPts val="0"/>
              </a:spcAft>
              <a:buFont typeface="Arial" panose="020B0604020202020204" pitchFamily="34" charset="0"/>
              <a:buChar char="•"/>
            </a:pPr>
            <a:r>
              <a:rPr lang="vi-VN" sz="1800">
                <a:effectLst/>
                <a:latin typeface="Cambria Math" panose="02040503050406030204" pitchFamily="18" charset="0"/>
                <a:ea typeface="Calibri" panose="020F0502020204030204" pitchFamily="34" charset="0"/>
                <a:cs typeface="Times New Roman" panose="02020603050405020304" pitchFamily="18" charset="0"/>
              </a:rPr>
              <a:t>Sai số do thiết bị cân. </a:t>
            </a:r>
          </a:p>
          <a:p>
            <a:pPr marL="285750" marR="0" indent="-285750" algn="just">
              <a:lnSpc>
                <a:spcPct val="150000"/>
              </a:lnSpc>
              <a:spcBef>
                <a:spcPts val="0"/>
              </a:spcBef>
              <a:spcAft>
                <a:spcPts val="0"/>
              </a:spcAft>
              <a:buFont typeface="Arial" panose="020B0604020202020204" pitchFamily="34" charset="0"/>
              <a:buChar char="•"/>
            </a:pPr>
            <a:r>
              <a:rPr lang="vi-VN" sz="1800">
                <a:effectLst/>
                <a:latin typeface="Cambria Math" panose="02040503050406030204" pitchFamily="18" charset="0"/>
                <a:ea typeface="Calibri" panose="020F0502020204030204" pitchFamily="34" charset="0"/>
                <a:cs typeface="Times New Roman" panose="02020603050405020304" pitchFamily="18" charset="0"/>
              </a:rPr>
              <a:t>Sai số do thiết bị đo màu, cài đặt các chế độ đo khác nhau. </a:t>
            </a:r>
          </a:p>
          <a:p>
            <a:pPr marL="285750" marR="0" indent="-285750" algn="just">
              <a:lnSpc>
                <a:spcPct val="150000"/>
              </a:lnSpc>
              <a:spcBef>
                <a:spcPts val="0"/>
              </a:spcBef>
              <a:spcAft>
                <a:spcPts val="0"/>
              </a:spcAft>
              <a:buFont typeface="Arial" panose="020B0604020202020204" pitchFamily="34" charset="0"/>
              <a:buChar char="•"/>
            </a:pPr>
            <a:r>
              <a:rPr lang="vi-VN" sz="1800">
                <a:effectLst/>
                <a:latin typeface="Cambria Math" panose="02040503050406030204" pitchFamily="18" charset="0"/>
                <a:ea typeface="Calibri" panose="020F0502020204030204" pitchFamily="34" charset="0"/>
                <a:cs typeface="Times New Roman" panose="02020603050405020304" pitchFamily="18" charset="0"/>
              </a:rPr>
              <a:t>Mất nhiều thời gian và công sức để pha ra màu phù hợp. </a:t>
            </a:r>
          </a:p>
          <a:p>
            <a:pPr marL="285750" marR="0" indent="-285750" algn="just">
              <a:lnSpc>
                <a:spcPct val="150000"/>
              </a:lnSpc>
              <a:spcBef>
                <a:spcPts val="0"/>
              </a:spcBef>
              <a:spcAft>
                <a:spcPts val="0"/>
              </a:spcAft>
              <a:buFont typeface="Arial" panose="020B0604020202020204" pitchFamily="34" charset="0"/>
              <a:buChar char="•"/>
            </a:pPr>
            <a:r>
              <a:rPr lang="vi-VN" sz="1800">
                <a:effectLst/>
                <a:latin typeface="Cambria Math" panose="02040503050406030204" pitchFamily="18" charset="0"/>
                <a:ea typeface="Calibri" panose="020F0502020204030204" pitchFamily="34" charset="0"/>
                <a:cs typeface="Times New Roman" panose="02020603050405020304" pitchFamily="18" charset="0"/>
              </a:rPr>
              <a:t>Không dự đoán được kết quả màu pha.</a:t>
            </a:r>
            <a:endParaRPr lang="en-US" sz="1800">
              <a:effectLst/>
              <a:latin typeface="Cambria Math" panose="02040503050406030204" pitchFamily="18" charset="0"/>
              <a:ea typeface="Calibri" panose="020F0502020204030204" pitchFamily="34" charset="0"/>
              <a:cs typeface="Times New Roman" panose="02020603050405020304" pitchFamily="18" charset="0"/>
            </a:endParaRPr>
          </a:p>
        </p:txBody>
      </p:sp>
      <p:sp>
        <p:nvSpPr>
          <p:cNvPr id="2" name="Slide Number Placeholder 1">
            <a:extLst>
              <a:ext uri="{FF2B5EF4-FFF2-40B4-BE49-F238E27FC236}">
                <a16:creationId xmlns:a16="http://schemas.microsoft.com/office/drawing/2014/main" id="{4BDBDD8D-26EC-437E-A37A-82B68F4AF46F}"/>
              </a:ext>
            </a:extLst>
          </p:cNvPr>
          <p:cNvSpPr>
            <a:spLocks noGrp="1"/>
          </p:cNvSpPr>
          <p:nvPr>
            <p:ph type="sldNum" sz="quarter" idx="12"/>
          </p:nvPr>
        </p:nvSpPr>
        <p:spPr/>
        <p:txBody>
          <a:bodyPr/>
          <a:lstStyle/>
          <a:p>
            <a:fld id="{2B8AEAA6-FFBA-4343-B294-EB1EF6DE41EC}" type="slidenum">
              <a:rPr lang="en-GB" smtClean="0"/>
              <a:t>6</a:t>
            </a:fld>
            <a:endParaRPr lang="en-GB"/>
          </a:p>
        </p:txBody>
      </p:sp>
      <p:sp>
        <p:nvSpPr>
          <p:cNvPr id="6" name="TextBox 5">
            <a:extLst>
              <a:ext uri="{FF2B5EF4-FFF2-40B4-BE49-F238E27FC236}">
                <a16:creationId xmlns:a16="http://schemas.microsoft.com/office/drawing/2014/main" id="{6C96B675-4F29-4626-80B6-65F9CC20A31B}"/>
              </a:ext>
            </a:extLst>
          </p:cNvPr>
          <p:cNvSpPr txBox="1"/>
          <p:nvPr/>
        </p:nvSpPr>
        <p:spPr>
          <a:xfrm>
            <a:off x="1041154" y="4686946"/>
            <a:ext cx="6934200" cy="456472"/>
          </a:xfrm>
          <a:prstGeom prst="rect">
            <a:avLst/>
          </a:prstGeom>
          <a:noFill/>
        </p:spPr>
        <p:txBody>
          <a:bodyPr wrap="square" rtlCol="0">
            <a:spAutoFit/>
          </a:bodyPr>
          <a:lstStyle/>
          <a:p>
            <a:pPr marR="0" algn="just">
              <a:lnSpc>
                <a:spcPct val="150000"/>
              </a:lnSpc>
              <a:spcBef>
                <a:spcPts val="0"/>
              </a:spcBef>
              <a:spcAft>
                <a:spcPts val="0"/>
              </a:spcAft>
            </a:pPr>
            <a:r>
              <a:rPr lang="en-US" sz="1800">
                <a:effectLst/>
                <a:latin typeface="Cambria Math" panose="02040503050406030204" pitchFamily="18" charset="0"/>
                <a:ea typeface="Calibri" panose="020F0502020204030204" pitchFamily="34" charset="0"/>
                <a:cs typeface="Times New Roman" panose="02020603050405020304" pitchFamily="18" charset="0"/>
              </a:rPr>
              <a:t>=&gt; Xây dựng phần mềm</a:t>
            </a:r>
            <a:endParaRPr lang="vi-VN" sz="1800">
              <a:effectLst/>
              <a:latin typeface="Cambria Math" panose="020405030504060302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20859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CE87BBB4-62F0-42CA-BB9C-73F2A0A3AFB7}"/>
                  </a:ext>
                </a:extLst>
              </p14:cNvPr>
              <p14:cNvContentPartPr/>
              <p14:nvPr/>
            </p14:nvContentPartPr>
            <p14:xfrm>
              <a:off x="7601957" y="2748931"/>
              <a:ext cx="11070" cy="19980"/>
            </p14:xfrm>
          </p:contentPart>
        </mc:Choice>
        <mc:Fallback xmlns="">
          <p:pic>
            <p:nvPicPr>
              <p:cNvPr id="4" name="Ink 3">
                <a:extLst>
                  <a:ext uri="{FF2B5EF4-FFF2-40B4-BE49-F238E27FC236}">
                    <a16:creationId xmlns:a16="http://schemas.microsoft.com/office/drawing/2014/main" id="{CE87BBB4-62F0-42CA-BB9C-73F2A0A3AFB7}"/>
                  </a:ext>
                </a:extLst>
              </p:cNvPr>
              <p:cNvPicPr/>
              <p:nvPr/>
            </p:nvPicPr>
            <p:blipFill>
              <a:blip r:embed="rId4"/>
              <a:stretch>
                <a:fillRect/>
              </a:stretch>
            </p:blipFill>
            <p:spPr>
              <a:xfrm>
                <a:off x="7593030" y="2740011"/>
                <a:ext cx="28568" cy="37463"/>
              </a:xfrm>
              <a:prstGeom prst="rect">
                <a:avLst/>
              </a:prstGeom>
            </p:spPr>
          </p:pic>
        </mc:Fallback>
      </mc:AlternateContent>
      <p:sp>
        <p:nvSpPr>
          <p:cNvPr id="2" name="Hexagon 1">
            <a:extLst>
              <a:ext uri="{FF2B5EF4-FFF2-40B4-BE49-F238E27FC236}">
                <a16:creationId xmlns:a16="http://schemas.microsoft.com/office/drawing/2014/main" id="{D64B54C2-7618-40D6-8623-ACB52E0115D7}"/>
              </a:ext>
            </a:extLst>
          </p:cNvPr>
          <p:cNvSpPr/>
          <p:nvPr/>
        </p:nvSpPr>
        <p:spPr>
          <a:xfrm>
            <a:off x="1447062" y="1331650"/>
            <a:ext cx="736846" cy="665825"/>
          </a:xfrm>
          <a:prstGeom prst="hexagon">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a:t>
            </a:r>
            <a:endParaRPr lang="en-GB" sz="2300">
              <a:latin typeface="Times New Roman" panose="02020603050405020304" pitchFamily="18" charset="0"/>
              <a:cs typeface="Times New Roman" panose="02020603050405020304" pitchFamily="18" charset="0"/>
            </a:endParaRPr>
          </a:p>
        </p:txBody>
      </p:sp>
      <p:sp>
        <p:nvSpPr>
          <p:cNvPr id="3" name="Rectangle: Rounded Corners 2">
            <a:extLst>
              <a:ext uri="{FF2B5EF4-FFF2-40B4-BE49-F238E27FC236}">
                <a16:creationId xmlns:a16="http://schemas.microsoft.com/office/drawing/2014/main" id="{AE4452C1-37AB-418C-883D-F7E64EDBFFCC}"/>
              </a:ext>
            </a:extLst>
          </p:cNvPr>
          <p:cNvSpPr/>
          <p:nvPr/>
        </p:nvSpPr>
        <p:spPr>
          <a:xfrm>
            <a:off x="2254928" y="1331650"/>
            <a:ext cx="5069149" cy="665825"/>
          </a:xfrm>
          <a:prstGeom prst="roundRect">
            <a:avLst/>
          </a:prstGeom>
          <a:solidFill>
            <a:srgbClr val="FFC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TỔNG QUAN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5" name="Hexagon 4">
            <a:extLst>
              <a:ext uri="{FF2B5EF4-FFF2-40B4-BE49-F238E27FC236}">
                <a16:creationId xmlns:a16="http://schemas.microsoft.com/office/drawing/2014/main" id="{80AEC741-BFEA-4B77-9D4E-C2621BDE0B15}"/>
              </a:ext>
            </a:extLst>
          </p:cNvPr>
          <p:cNvSpPr/>
          <p:nvPr/>
        </p:nvSpPr>
        <p:spPr>
          <a:xfrm>
            <a:off x="1724942" y="2310414"/>
            <a:ext cx="736846" cy="665825"/>
          </a:xfrm>
          <a:prstGeom prst="hexagon">
            <a:avLst/>
          </a:prstGeom>
          <a:solidFill>
            <a:schemeClr val="accent6">
              <a:lumMod val="75000"/>
            </a:schemeClr>
          </a:solidFill>
          <a:ln w="76200">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dirty="0">
                <a:latin typeface="Times New Roman" panose="02020603050405020304" pitchFamily="18" charset="0"/>
                <a:cs typeface="Times New Roman" panose="02020603050405020304" pitchFamily="18" charset="0"/>
              </a:rPr>
              <a:t>II</a:t>
            </a:r>
            <a:endParaRPr lang="en-GB" sz="2300" dirty="0">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41B41D9-234B-4F27-9ADE-BBB8968B8B31}"/>
              </a:ext>
            </a:extLst>
          </p:cNvPr>
          <p:cNvSpPr/>
          <p:nvPr/>
        </p:nvSpPr>
        <p:spPr>
          <a:xfrm>
            <a:off x="2532808" y="2310414"/>
            <a:ext cx="5069149" cy="665825"/>
          </a:xfrm>
          <a:prstGeom prst="roundRect">
            <a:avLst/>
          </a:prstGeom>
          <a:solidFill>
            <a:schemeClr val="accent6">
              <a:lumMod val="75000"/>
            </a:schemeClr>
          </a:solidFill>
          <a:ln w="76200">
            <a:solidFill>
              <a:srgbClr val="FF0000"/>
            </a:solid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XÂY DỰNG PHẦN MỀM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7" name="Hexagon 6">
            <a:extLst>
              <a:ext uri="{FF2B5EF4-FFF2-40B4-BE49-F238E27FC236}">
                <a16:creationId xmlns:a16="http://schemas.microsoft.com/office/drawing/2014/main" id="{1938510F-2B9F-4349-A6FE-7A876619272C}"/>
              </a:ext>
            </a:extLst>
          </p:cNvPr>
          <p:cNvSpPr/>
          <p:nvPr/>
        </p:nvSpPr>
        <p:spPr>
          <a:xfrm>
            <a:off x="2090406" y="3289179"/>
            <a:ext cx="736846" cy="665825"/>
          </a:xfrm>
          <a:prstGeom prst="hexagon">
            <a:avLst/>
          </a:prstGeom>
          <a:solidFill>
            <a:srgbClr val="00B0F0"/>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III</a:t>
            </a:r>
            <a:endParaRPr lang="en-GB" sz="2300">
              <a:latin typeface="Times New Roman" panose="02020603050405020304" pitchFamily="18" charset="0"/>
              <a:cs typeface="Times New Roman" panose="02020603050405020304" pitchFamily="18" charset="0"/>
            </a:endParaRPr>
          </a:p>
        </p:txBody>
      </p:sp>
      <p:sp>
        <p:nvSpPr>
          <p:cNvPr id="8" name="Rectangle: Rounded Corners 7">
            <a:extLst>
              <a:ext uri="{FF2B5EF4-FFF2-40B4-BE49-F238E27FC236}">
                <a16:creationId xmlns:a16="http://schemas.microsoft.com/office/drawing/2014/main" id="{6F7F1FF9-2496-4129-B6D4-DD066703B1E9}"/>
              </a:ext>
            </a:extLst>
          </p:cNvPr>
          <p:cNvSpPr/>
          <p:nvPr/>
        </p:nvSpPr>
        <p:spPr>
          <a:xfrm>
            <a:off x="2898272" y="3289179"/>
            <a:ext cx="5069149" cy="665825"/>
          </a:xfrm>
          <a:prstGeom prst="roundRect">
            <a:avLst/>
          </a:prstGeom>
          <a:solidFill>
            <a:srgbClr val="00B0F0"/>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THỰC NGHIỆM</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9" name="Hexagon 8">
            <a:extLst>
              <a:ext uri="{FF2B5EF4-FFF2-40B4-BE49-F238E27FC236}">
                <a16:creationId xmlns:a16="http://schemas.microsoft.com/office/drawing/2014/main" id="{45B168F5-1146-4C6A-95E9-F9549A0DAF0A}"/>
              </a:ext>
            </a:extLst>
          </p:cNvPr>
          <p:cNvSpPr/>
          <p:nvPr/>
        </p:nvSpPr>
        <p:spPr>
          <a:xfrm>
            <a:off x="2461788" y="4267943"/>
            <a:ext cx="736846" cy="665825"/>
          </a:xfrm>
          <a:prstGeom prst="hexagon">
            <a:avLst/>
          </a:prstGeom>
          <a:solidFill>
            <a:schemeClr val="accent1">
              <a:lumMod val="60000"/>
              <a:lumOff val="4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2300">
                <a:latin typeface="Times New Roman" panose="02020603050405020304" pitchFamily="18" charset="0"/>
                <a:cs typeface="Times New Roman" panose="02020603050405020304" pitchFamily="18" charset="0"/>
              </a:rPr>
              <a:t>IV</a:t>
            </a:r>
            <a:endParaRPr lang="en-GB" sz="2300">
              <a:latin typeface="Times New Roman" panose="02020603050405020304" pitchFamily="18" charset="0"/>
              <a:cs typeface="Times New Roman" panose="02020603050405020304" pitchFamily="18" charset="0"/>
            </a:endParaRPr>
          </a:p>
        </p:txBody>
      </p:sp>
      <p:sp>
        <p:nvSpPr>
          <p:cNvPr id="10" name="Rectangle: Rounded Corners 9">
            <a:extLst>
              <a:ext uri="{FF2B5EF4-FFF2-40B4-BE49-F238E27FC236}">
                <a16:creationId xmlns:a16="http://schemas.microsoft.com/office/drawing/2014/main" id="{E50DA378-4515-4C1E-BC76-83D2C3006276}"/>
              </a:ext>
            </a:extLst>
          </p:cNvPr>
          <p:cNvSpPr/>
          <p:nvPr/>
        </p:nvSpPr>
        <p:spPr>
          <a:xfrm>
            <a:off x="3269654" y="4267943"/>
            <a:ext cx="5069149" cy="665825"/>
          </a:xfrm>
          <a:prstGeom prst="roundRect">
            <a:avLst/>
          </a:prstGeom>
          <a:solidFill>
            <a:schemeClr val="accent1">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Tahoma" panose="020B0604030504040204" pitchFamily="34" charset="0"/>
                <a:ea typeface="Tahoma" panose="020B0604030504040204" pitchFamily="34" charset="0"/>
                <a:cs typeface="Tahoma" panose="020B0604030504040204" pitchFamily="34" charset="0"/>
              </a:rPr>
              <a:t>	KẾT QUẢ VÀ THẢO LUẬN</a:t>
            </a:r>
            <a:endParaRPr lang="en-GB" dirty="0">
              <a:latin typeface="Tahoma" panose="020B0604030504040204" pitchFamily="34" charset="0"/>
              <a:ea typeface="Tahoma" panose="020B0604030504040204" pitchFamily="34" charset="0"/>
              <a:cs typeface="Tahoma" panose="020B0604030504040204" pitchFamily="34" charset="0"/>
            </a:endParaRPr>
          </a:p>
        </p:txBody>
      </p:sp>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6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Nội</a:t>
            </a:r>
            <a:r>
              <a:rPr lang="en-US" altLang="en-US" sz="36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dung</a:t>
            </a:r>
          </a:p>
        </p:txBody>
      </p:sp>
      <p:sp>
        <p:nvSpPr>
          <p:cNvPr id="12" name="Slide Number Placeholder 11">
            <a:extLst>
              <a:ext uri="{FF2B5EF4-FFF2-40B4-BE49-F238E27FC236}">
                <a16:creationId xmlns:a16="http://schemas.microsoft.com/office/drawing/2014/main" id="{6420E818-B78D-4271-89D7-67AAD85F1D9E}"/>
              </a:ext>
            </a:extLst>
          </p:cNvPr>
          <p:cNvSpPr>
            <a:spLocks noGrp="1"/>
          </p:cNvSpPr>
          <p:nvPr>
            <p:ph type="sldNum" sz="quarter" idx="12"/>
          </p:nvPr>
        </p:nvSpPr>
        <p:spPr/>
        <p:txBody>
          <a:bodyPr/>
          <a:lstStyle/>
          <a:p>
            <a:fld id="{2B8AEAA6-FFBA-4343-B294-EB1EF6DE41EC}" type="slidenum">
              <a:rPr lang="en-GB" smtClean="0"/>
              <a:t>7</a:t>
            </a:fld>
            <a:endParaRPr lang="en-GB"/>
          </a:p>
        </p:txBody>
      </p:sp>
    </p:spTree>
    <p:extLst>
      <p:ext uri="{BB962C8B-B14F-4D97-AF65-F5344CB8AC3E}">
        <p14:creationId xmlns:p14="http://schemas.microsoft.com/office/powerpoint/2010/main" val="684706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Ngôn</a:t>
            </a:r>
            <a:r>
              <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3200" b="1" dirty="0"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ngữ</a:t>
            </a:r>
            <a:r>
              <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a:t>
            </a:r>
            <a:r>
              <a:rPr lang="en-US" altLang="en-US" sz="3200" b="1" err="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lập</a:t>
            </a:r>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 trình</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33BF87B7-72A7-4298-9811-9953A18FA2D2}"/>
              </a:ext>
            </a:extLst>
          </p:cNvPr>
          <p:cNvPicPr>
            <a:picLocks noChangeAspect="1"/>
          </p:cNvPicPr>
          <p:nvPr/>
        </p:nvPicPr>
        <p:blipFill>
          <a:blip r:embed="rId3"/>
          <a:stretch>
            <a:fillRect/>
          </a:stretch>
        </p:blipFill>
        <p:spPr>
          <a:xfrm>
            <a:off x="948727" y="1946496"/>
            <a:ext cx="1943026" cy="2091902"/>
          </a:xfrm>
          <a:prstGeom prst="rect">
            <a:avLst/>
          </a:prstGeom>
        </p:spPr>
      </p:pic>
      <p:sp>
        <p:nvSpPr>
          <p:cNvPr id="7" name="TextBox 6">
            <a:extLst>
              <a:ext uri="{FF2B5EF4-FFF2-40B4-BE49-F238E27FC236}">
                <a16:creationId xmlns:a16="http://schemas.microsoft.com/office/drawing/2014/main" id="{8C54F4EC-0194-4640-9CF2-0DE6B652E2C8}"/>
              </a:ext>
            </a:extLst>
          </p:cNvPr>
          <p:cNvSpPr txBox="1"/>
          <p:nvPr/>
        </p:nvSpPr>
        <p:spPr>
          <a:xfrm>
            <a:off x="3562350" y="1552575"/>
            <a:ext cx="5095875" cy="3371885"/>
          </a:xfrm>
          <a:prstGeom prst="rect">
            <a:avLst/>
          </a:prstGeom>
          <a:noFill/>
        </p:spPr>
        <p:txBody>
          <a:bodyPr wrap="square" rtlCol="0">
            <a:spAutoFit/>
          </a:bodyPr>
          <a:lstStyle/>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Ngôn ngữ lập trình đơn giản, dễ học. </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Miễn phí, mã nguồn mở.</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Khả năng di chuyển.</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Khả năng mở rộng và có thể kết hợp.</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Ngôn ngữ thông dịch cấp cao.</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Thư viện tiêu chuẩn lớn để giải quyết những tác vụ phổ biến.</a:t>
            </a:r>
          </a:p>
          <a:p>
            <a:pPr marL="285750" marR="0" lvl="0" indent="-285750">
              <a:lnSpc>
                <a:spcPct val="150000"/>
              </a:lnSpc>
              <a:spcBef>
                <a:spcPts val="0"/>
              </a:spcBef>
              <a:spcAft>
                <a:spcPts val="0"/>
              </a:spcAft>
              <a:buFont typeface="Arial" panose="020B0604020202020204" pitchFamily="34" charset="0"/>
              <a:buChar char="•"/>
            </a:pPr>
            <a:r>
              <a:rPr lang="en-US" sz="1800">
                <a:effectLst/>
                <a:ea typeface="Calibri" panose="020F0502020204030204" pitchFamily="34" charset="0"/>
                <a:cs typeface="Times New Roman" panose="02020603050405020304" pitchFamily="18" charset="0"/>
              </a:rPr>
              <a:t>Hướng đối tượng.</a:t>
            </a:r>
          </a:p>
        </p:txBody>
      </p:sp>
      <p:sp>
        <p:nvSpPr>
          <p:cNvPr id="2" name="Slide Number Placeholder 1">
            <a:extLst>
              <a:ext uri="{FF2B5EF4-FFF2-40B4-BE49-F238E27FC236}">
                <a16:creationId xmlns:a16="http://schemas.microsoft.com/office/drawing/2014/main" id="{4BDBDD8D-26EC-437E-A37A-82B68F4AF46F}"/>
              </a:ext>
            </a:extLst>
          </p:cNvPr>
          <p:cNvSpPr>
            <a:spLocks noGrp="1"/>
          </p:cNvSpPr>
          <p:nvPr>
            <p:ph type="sldNum" sz="quarter" idx="12"/>
          </p:nvPr>
        </p:nvSpPr>
        <p:spPr/>
        <p:txBody>
          <a:bodyPr/>
          <a:lstStyle/>
          <a:p>
            <a:fld id="{2B8AEAA6-FFBA-4343-B294-EB1EF6DE41EC}" type="slidenum">
              <a:rPr lang="en-GB" smtClean="0"/>
              <a:t>8</a:t>
            </a:fld>
            <a:endParaRPr lang="en-GB"/>
          </a:p>
        </p:txBody>
      </p:sp>
    </p:spTree>
    <p:extLst>
      <p:ext uri="{BB962C8B-B14F-4D97-AF65-F5344CB8AC3E}">
        <p14:creationId xmlns:p14="http://schemas.microsoft.com/office/powerpoint/2010/main" val="38075994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Rectangle 2">
            <a:extLst>
              <a:ext uri="{FF2B5EF4-FFF2-40B4-BE49-F238E27FC236}">
                <a16:creationId xmlns:a16="http://schemas.microsoft.com/office/drawing/2014/main" id="{EC6CFE61-28ED-4785-A776-4C44AFA4CC43}"/>
              </a:ext>
            </a:extLst>
          </p:cNvPr>
          <p:cNvSpPr>
            <a:spLocks noGrp="1" noChangeArrowheads="1"/>
          </p:cNvSpPr>
          <p:nvPr>
            <p:ph type="title"/>
          </p:nvPr>
        </p:nvSpPr>
        <p:spPr>
          <a:xfrm>
            <a:off x="1920240" y="314262"/>
            <a:ext cx="6934200" cy="563562"/>
          </a:xfrm>
        </p:spPr>
        <p:txBody>
          <a:bodyPr>
            <a:noAutofit/>
          </a:bodyPr>
          <a:lstStyle/>
          <a:p>
            <a:pPr eaLnBrk="1" hangingPunct="1"/>
            <a:r>
              <a:rPr lang="en-US" alt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Xác định yêu cầu phần mềm</a:t>
            </a:r>
            <a:endParaRPr lang="en-US" altLang="en-US" sz="3200" b="1" dirty="0">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a:extLst>
              <a:ext uri="{FF2B5EF4-FFF2-40B4-BE49-F238E27FC236}">
                <a16:creationId xmlns:a16="http://schemas.microsoft.com/office/drawing/2014/main" id="{1601282B-61A4-4458-875F-89097CFAEB4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147254" y="2124075"/>
            <a:ext cx="6849492" cy="2000250"/>
          </a:xfrm>
          <a:prstGeom prst="rect">
            <a:avLst/>
          </a:prstGeom>
          <a:noFill/>
        </p:spPr>
      </p:pic>
      <p:sp>
        <p:nvSpPr>
          <p:cNvPr id="2" name="Slide Number Placeholder 1">
            <a:extLst>
              <a:ext uri="{FF2B5EF4-FFF2-40B4-BE49-F238E27FC236}">
                <a16:creationId xmlns:a16="http://schemas.microsoft.com/office/drawing/2014/main" id="{9C9E2BDE-DBE7-42C3-A9F0-2C99534F30C7}"/>
              </a:ext>
            </a:extLst>
          </p:cNvPr>
          <p:cNvSpPr>
            <a:spLocks noGrp="1"/>
          </p:cNvSpPr>
          <p:nvPr>
            <p:ph type="sldNum" sz="quarter" idx="12"/>
          </p:nvPr>
        </p:nvSpPr>
        <p:spPr/>
        <p:txBody>
          <a:bodyPr/>
          <a:lstStyle/>
          <a:p>
            <a:fld id="{2B8AEAA6-FFBA-4343-B294-EB1EF6DE41EC}" type="slidenum">
              <a:rPr lang="en-GB" smtClean="0"/>
              <a:t>9</a:t>
            </a:fld>
            <a:endParaRPr lang="en-GB"/>
          </a:p>
        </p:txBody>
      </p:sp>
    </p:spTree>
    <p:extLst>
      <p:ext uri="{BB962C8B-B14F-4D97-AF65-F5344CB8AC3E}">
        <p14:creationId xmlns:p14="http://schemas.microsoft.com/office/powerpoint/2010/main" val="17362035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7B4E3F0B891645BBECD6281405BF1D" ma:contentTypeVersion="2" ma:contentTypeDescription="Create a new document." ma:contentTypeScope="" ma:versionID="4388262d296421db1e2874e9aaeaf85b">
  <xsd:schema xmlns:xsd="http://www.w3.org/2001/XMLSchema" xmlns:xs="http://www.w3.org/2001/XMLSchema" xmlns:p="http://schemas.microsoft.com/office/2006/metadata/properties" xmlns:ns3="0c444a09-d3c5-41f0-bbb8-71f6b5acb096" targetNamespace="http://schemas.microsoft.com/office/2006/metadata/properties" ma:root="true" ma:fieldsID="6b86ffa71a8261b03be52d5974b088ad" ns3:_="">
    <xsd:import namespace="0c444a09-d3c5-41f0-bbb8-71f6b5acb096"/>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c444a09-d3c5-41f0-bbb8-71f6b5acb09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41B0CA4-F34B-4DDC-8ED7-0AB4E737A3B2}">
  <ds:schemaRefs>
    <ds:schemaRef ds:uri="http://purl.org/dc/dcmitype/"/>
    <ds:schemaRef ds:uri="http://schemas.microsoft.com/office/2006/documentManagement/types"/>
    <ds:schemaRef ds:uri="0c444a09-d3c5-41f0-bbb8-71f6b5acb096"/>
    <ds:schemaRef ds:uri="http://schemas.microsoft.com/office/2006/metadata/properties"/>
    <ds:schemaRef ds:uri="http://schemas.openxmlformats.org/package/2006/metadata/core-properties"/>
    <ds:schemaRef ds:uri="http://purl.org/dc/terms/"/>
    <ds:schemaRef ds:uri="http://www.w3.org/XML/1998/namespace"/>
    <ds:schemaRef ds:uri="http://purl.org/dc/elements/1.1/"/>
    <ds:schemaRef ds:uri="http://schemas.microsoft.com/office/infopath/2007/PartnerControls"/>
  </ds:schemaRefs>
</ds:datastoreItem>
</file>

<file path=customXml/itemProps2.xml><?xml version="1.0" encoding="utf-8"?>
<ds:datastoreItem xmlns:ds="http://schemas.openxmlformats.org/officeDocument/2006/customXml" ds:itemID="{F939CF13-7B50-4380-9D10-DCAD98B50743}">
  <ds:schemaRefs>
    <ds:schemaRef ds:uri="http://schemas.microsoft.com/sharepoint/v3/contenttype/forms"/>
  </ds:schemaRefs>
</ds:datastoreItem>
</file>

<file path=customXml/itemProps3.xml><?xml version="1.0" encoding="utf-8"?>
<ds:datastoreItem xmlns:ds="http://schemas.openxmlformats.org/officeDocument/2006/customXml" ds:itemID="{CB9E2070-4BEE-485A-AE63-CCFC1B96BA92}">
  <ds:schemaRefs>
    <ds:schemaRef ds:uri="0c444a09-d3c5-41f0-bbb8-71f6b5acb09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1746</TotalTime>
  <Words>2274</Words>
  <Application>Microsoft Office PowerPoint</Application>
  <PresentationFormat>On-screen Show (4:3)</PresentationFormat>
  <Paragraphs>449</Paragraphs>
  <Slides>43</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2</vt:i4>
      </vt:variant>
      <vt:variant>
        <vt:lpstr>Slide Titles</vt:lpstr>
      </vt:variant>
      <vt:variant>
        <vt:i4>43</vt:i4>
      </vt:variant>
    </vt:vector>
  </HeadingPairs>
  <TitlesOfParts>
    <vt:vector size="53" baseType="lpstr">
      <vt:lpstr>Arial</vt:lpstr>
      <vt:lpstr>Calibri</vt:lpstr>
      <vt:lpstr>Calibri (Headings)</vt:lpstr>
      <vt:lpstr>Calibri Light</vt:lpstr>
      <vt:lpstr>Cambria Math</vt:lpstr>
      <vt:lpstr>Tahoma</vt:lpstr>
      <vt:lpstr>Times New Roman</vt:lpstr>
      <vt:lpstr>Office Theme</vt:lpstr>
      <vt:lpstr>Equation</vt:lpstr>
      <vt:lpstr>Bitmap Image</vt:lpstr>
      <vt:lpstr>BẢO VỆ LUẬN VĂN THẠC SỸ</vt:lpstr>
      <vt:lpstr>Nội dung</vt:lpstr>
      <vt:lpstr>Nội dung</vt:lpstr>
      <vt:lpstr>Mực in offset</vt:lpstr>
      <vt:lpstr>Nguyên lý tổng hợp màu sắc</vt:lpstr>
      <vt:lpstr>Khó khăn của việc pha màu</vt:lpstr>
      <vt:lpstr>Nội dung</vt:lpstr>
      <vt:lpstr>Ngôn ngữ lập trình</vt:lpstr>
      <vt:lpstr>Xác định yêu cầu phần mềm</vt:lpstr>
      <vt:lpstr>Thiết kế giao diện phần mềm</vt:lpstr>
      <vt:lpstr>Thiết kế giao diện phần mềm</vt:lpstr>
      <vt:lpstr>Thiết kế giao diện phần mềm</vt:lpstr>
      <vt:lpstr>Lưu đồ thuật toán</vt:lpstr>
      <vt:lpstr>B1. Tạo bộ số tỷ lệ</vt:lpstr>
      <vt:lpstr>B2. Tính phổ màu pha được</vt:lpstr>
      <vt:lpstr>PowerPoint Presentation</vt:lpstr>
      <vt:lpstr>PowerPoint Presentation</vt:lpstr>
      <vt:lpstr>PowerPoint Presentation</vt:lpstr>
      <vt:lpstr>PowerPoint Presentation</vt:lpstr>
      <vt:lpstr>PowerPoint Presentation</vt:lpstr>
      <vt:lpstr>Nội dung</vt:lpstr>
      <vt:lpstr>Quy trình thực hiện</vt:lpstr>
      <vt:lpstr>Nguyên liệu màu</vt:lpstr>
      <vt:lpstr>Thiết bị thí nghiệm</vt:lpstr>
      <vt:lpstr>Xây dựng màu mực cơ sở</vt:lpstr>
      <vt:lpstr>Xây dựng màu mẫu cần pha</vt:lpstr>
      <vt:lpstr>Kiểm tra, tinh chỉnh độ chính xác</vt:lpstr>
      <vt:lpstr>Kiểm tra, tinh chỉnh độ chính xác</vt:lpstr>
      <vt:lpstr>Nội dung</vt:lpstr>
      <vt:lpstr>Ứng dụng pha màu</vt:lpstr>
      <vt:lpstr>Ứng dụng pha màu</vt:lpstr>
      <vt:lpstr>Kiểm tra độ chính xác phần mềm</vt:lpstr>
      <vt:lpstr>Kiểm tra độ chính xác phần mềm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Kết quả thực nghiệm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BẢO VỆ LUẬN VĂN THẠC SỸ</dc:title>
  <dc:creator>Minh Luong</dc:creator>
  <cp:lastModifiedBy>Lương Văn Minh</cp:lastModifiedBy>
  <cp:revision>81</cp:revision>
  <dcterms:created xsi:type="dcterms:W3CDTF">2021-04-19T11:22:09Z</dcterms:created>
  <dcterms:modified xsi:type="dcterms:W3CDTF">2021-12-26T17:52:56Z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0x010100797B4E3F0B891645BBECD6281405BF1D</vt:lpwstr>
  </property>
</Properties>
</file>